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6" r:id="rId3"/>
    <p:sldId id="258" r:id="rId4"/>
    <p:sldId id="276" r:id="rId5"/>
    <p:sldId id="259" r:id="rId6"/>
    <p:sldId id="260" r:id="rId7"/>
    <p:sldId id="278" r:id="rId8"/>
    <p:sldId id="261" r:id="rId9"/>
    <p:sldId id="262" r:id="rId10"/>
    <p:sldId id="264" r:id="rId11"/>
    <p:sldId id="279" r:id="rId12"/>
    <p:sldId id="266" r:id="rId13"/>
    <p:sldId id="273" r:id="rId14"/>
    <p:sldId id="275" r:id="rId15"/>
    <p:sldId id="277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82" autoAdjust="0"/>
  </p:normalViewPr>
  <p:slideViewPr>
    <p:cSldViewPr snapToGrid="0">
      <p:cViewPr varScale="1">
        <p:scale>
          <a:sx n="56" d="100"/>
          <a:sy n="56" d="100"/>
        </p:scale>
        <p:origin x="10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2127C-3D6D-4A9C-A755-509DB8298475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BDC4A-2C18-4CB6-BA0E-C1B046E7B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47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BDC4A-2C18-4CB6-BA0E-C1B046E7B7B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2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7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449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5445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202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3762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965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25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88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38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1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73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437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27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22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50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58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8A140-6C0F-4A56-AA4E-5DA6C74627A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DBA9020-6517-46C1-8696-1BE1CFFA1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51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693A7-BBC4-4215-B8D8-61F90F39F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25009"/>
            <a:ext cx="8362765" cy="1911659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РАЙОННЫЙ ТВОРЧЕСКИЙ МАРАФОН «КУЛЬТУРНЫЙ МИР ШКОЛЬНИКА»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E2B60B-1D69-435F-B935-48DCE0644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018408"/>
            <a:ext cx="8362765" cy="3218263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Участник : Аверкина Ульяна Романовна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Номинация: «Живёт на свете красота»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Возраст: 13 лет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Класс: 7А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                с. Константиновка, 2023 год</a:t>
            </a:r>
          </a:p>
          <a:p>
            <a:endParaRPr lang="ru-RU" sz="36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9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FFF45-575C-4564-A1D9-847818F7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556" y="532659"/>
            <a:ext cx="4306479" cy="746479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Исаакиевский собор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ED63D7-4A59-44BF-BC2E-0310F94C9C23}"/>
              </a:ext>
            </a:extLst>
          </p:cNvPr>
          <p:cNvSpPr/>
          <p:nvPr/>
        </p:nvSpPr>
        <p:spPr>
          <a:xfrm>
            <a:off x="493986" y="1561120"/>
            <a:ext cx="4100874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Исаакиевский собор — крупнейший на сегодняшний день православный храма Санкт-Петербурга и одно из высочайших купольных сооружений в мире.</a:t>
            </a:r>
          </a:p>
          <a:p>
            <a:r>
              <a:rPr lang="ru-RU" sz="2000" b="1" dirty="0">
                <a:solidFill>
                  <a:srgbClr val="25460E"/>
                </a:solidFill>
                <a:latin typeface="Monotype Corsiva" panose="03010101010201010101" pitchFamily="66" charset="0"/>
              </a:rPr>
              <a:t>	Исаакиевский собор иногда называют музеем цветного камня. Внутренние стены облицованы белым мрамором с отделочным панно из зеленого и желтого мрамора, яшмы и порфира. Главный купол изнутри расписывал Карл Брюллов, также над внутренним убранство храма работали Василий </a:t>
            </a:r>
            <a:r>
              <a:rPr lang="ru-RU" sz="2000" b="1" dirty="0" err="1">
                <a:solidFill>
                  <a:srgbClr val="25460E"/>
                </a:solidFill>
                <a:latin typeface="Monotype Corsiva" panose="03010101010201010101" pitchFamily="66" charset="0"/>
              </a:rPr>
              <a:t>Шебуев</a:t>
            </a:r>
            <a:r>
              <a:rPr lang="ru-RU" sz="2000" b="1" dirty="0">
                <a:solidFill>
                  <a:srgbClr val="25460E"/>
                </a:solidFill>
                <a:latin typeface="Monotype Corsiva" panose="03010101010201010101" pitchFamily="66" charset="0"/>
              </a:rPr>
              <a:t>, Федора </a:t>
            </a:r>
            <a:r>
              <a:rPr lang="ru-RU" sz="2000" b="1" dirty="0" err="1">
                <a:solidFill>
                  <a:srgbClr val="25460E"/>
                </a:solidFill>
                <a:latin typeface="Monotype Corsiva" panose="03010101010201010101" pitchFamily="66" charset="0"/>
              </a:rPr>
              <a:t>Бруни</a:t>
            </a:r>
            <a:r>
              <a:rPr lang="ru-RU" sz="2000" b="1" dirty="0">
                <a:solidFill>
                  <a:srgbClr val="25460E"/>
                </a:solidFill>
                <a:latin typeface="Monotype Corsiva" panose="03010101010201010101" pitchFamily="66" charset="0"/>
              </a:rPr>
              <a:t>, Иван Витали и многие другие известные художники и скульпторы.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568" y="4520478"/>
            <a:ext cx="2781742" cy="2166072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690" y="754380"/>
            <a:ext cx="2468880" cy="3433481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06" y="1749208"/>
            <a:ext cx="2644236" cy="4308691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710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45FFF45-575C-4564-A1D9-847818F7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780" y="532659"/>
            <a:ext cx="6217920" cy="507471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Государственный музей-заповедник «Царское Село»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ED63D7-4A59-44BF-BC2E-0310F94C9C23}"/>
              </a:ext>
            </a:extLst>
          </p:cNvPr>
          <p:cNvSpPr/>
          <p:nvPr/>
        </p:nvSpPr>
        <p:spPr>
          <a:xfrm>
            <a:off x="291466" y="1295088"/>
            <a:ext cx="5360672" cy="51090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Экспозиция Екатерининского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дворца-музея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охватывает более чем 300-летнюю историю выдающегося памятника и знакомит с творчеством архитекторов, которые участвовали в его строительстве и отделке в XVIII–XIX веках, а также с достижениями реставраторов, возродивших дворец после Великой Отечественной войны. Из 58 залов дворца, разрушенных в годы войны, воссоздано 32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	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Дворец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, возведенный в стиле барокко,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восхищает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своими размерами, мощной пространственной динамикой и «живописностью» декора. 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Восхищают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роскошью убранства Большой зал и Золотая анфилада парадных помещений, среди которых — всемирно известная Янтарная комната, возрожденная к новой жизни. Сегодня, входя во дворец, мы можем почувствовать дух елизаветинской и екатерининской эпох и познакомиться с уникальными произведениями изобразительного и прикладного искусства.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1323603"/>
            <a:ext cx="3268980" cy="2526031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4350278"/>
            <a:ext cx="2788920" cy="2011681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44" y="394159"/>
            <a:ext cx="2276554" cy="3600449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0" y="4471217"/>
            <a:ext cx="2665174" cy="1998949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832" y="1061545"/>
            <a:ext cx="2833475" cy="2590611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0AD827-80A5-44C1-ACFD-A9D20F9B2C3A}"/>
              </a:ext>
            </a:extLst>
          </p:cNvPr>
          <p:cNvSpPr/>
          <p:nvPr/>
        </p:nvSpPr>
        <p:spPr>
          <a:xfrm>
            <a:off x="2528446" y="329819"/>
            <a:ext cx="452399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Военно-морской музей</a:t>
            </a:r>
            <a:endParaRPr lang="ru-RU" sz="4000" b="1" i="0" dirty="0">
              <a:solidFill>
                <a:schemeClr val="accent2">
                  <a:lumMod val="50000"/>
                </a:schemeClr>
              </a:soli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FF4A86-B2D1-4E92-89E2-BEE1726D2927}"/>
              </a:ext>
            </a:extLst>
          </p:cNvPr>
          <p:cNvSpPr/>
          <p:nvPr/>
        </p:nvSpPr>
        <p:spPr>
          <a:xfrm>
            <a:off x="525518" y="1405387"/>
            <a:ext cx="3600234" cy="4493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 экспозиции музея собраны редкие изобретения, от Петра I до наших дней, свидетельствующих о безграничности человеческой энергии и широте инженерной мысли. Мы прикоснулись к миру морской романтики, увидели редкие модели кораблей, образцы оружия и корабельной техники, мемориальные предметы, реликвии Российского флота.</a:t>
            </a:r>
            <a:endParaRPr lang="ru-RU" sz="2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447" y="1342069"/>
            <a:ext cx="2669994" cy="2259766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680" y="3932967"/>
            <a:ext cx="3951890" cy="2555498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8891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26D946BC-1C62-48BB-9635-A00BD0013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336" y="1251752"/>
            <a:ext cx="4436714" cy="506915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Я очень люблю отдыхать на море. 	Кроме отдыха, конечно же как и все туристы, я повышала свой культурный уровень и посещала разные достопримечательности.                         	В Анапе мы с бабушкой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этим летом посетили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выставку металлических арт-объектов. Располагалась она на территории Анапского археологического музея.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Познакомились с персональной выставкой мастера-скульптора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Фурката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Байчибаева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– человека, который видит красоту в груде металла и способен создать коня в полный рост из железного лома, гигантского дракона – из ложек, фигуру черного Кота – из обожженных гвоздей. </a:t>
            </a:r>
          </a:p>
          <a:p>
            <a:endParaRPr lang="ru-RU" sz="22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C8A9CE6-0B70-42D8-9F05-D80CF72DE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839" y="370416"/>
            <a:ext cx="2698622" cy="74965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Мой отдых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E4EF17-768E-45AF-A13C-B892BCA9B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73" y="4551325"/>
            <a:ext cx="2705404" cy="1970105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EE3925-6A1F-4B81-A0A5-C244C60E1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79" y="1403854"/>
            <a:ext cx="2403511" cy="2778266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1AC36E-EE5E-4B8D-AD15-954694BCA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45" y="1120066"/>
            <a:ext cx="2196662" cy="2999509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532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001F0-D605-4ACA-821A-CAF2C955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150" y="447461"/>
            <a:ext cx="4187629" cy="605404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Первомайский парк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8A53BD-8B8A-46BF-89DD-D842FB971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0499" y="1285620"/>
            <a:ext cx="4644370" cy="5010077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Для </a:t>
            </a:r>
            <a:r>
              <a:rPr lang="ru-RU" sz="3200" b="1" kern="1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того, чтобы отдохнуть не обязательно куда-то лететь на самолете или ехать на поезде. Можно отлично провести время в Благовещенске в «Первомайском парке» и «Парке Дружбы». </a:t>
            </a:r>
          </a:p>
          <a:p>
            <a:pPr>
              <a:spcBef>
                <a:spcPts val="0"/>
              </a:spcBef>
            </a:pPr>
            <a:r>
              <a:rPr lang="ru-RU" sz="2600" b="1" kern="1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3200" b="1" kern="1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После реконструкции «Первомайский парк» стал ещё  красивее.</a:t>
            </a:r>
            <a:r>
              <a:rPr lang="ru-RU" sz="3200" dirty="0"/>
              <a:t> </a:t>
            </a:r>
          </a:p>
          <a:p>
            <a:pPr>
              <a:spcBef>
                <a:spcPts val="0"/>
              </a:spcBef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Мне понравилась самая старая лиственница возраст, которой составляет 112-167 лет, и старейший дуб монгольский, ему от 105 до 157 лет.</a:t>
            </a:r>
          </a:p>
          <a:p>
            <a:pPr>
              <a:spcBef>
                <a:spcPts val="0"/>
              </a:spcBef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В парке сохранились статуи советского времени, их обновили и отреставрировали.</a:t>
            </a:r>
          </a:p>
          <a:p>
            <a:pPr>
              <a:spcBef>
                <a:spcPts val="0"/>
              </a:spcBef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Ну и конечно, же в парке очень много белок и бурундуков, которые не боятся людей и едят прямо с рук.</a:t>
            </a:r>
            <a:r>
              <a:rPr lang="ru-RU" sz="3200" b="1" kern="1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7378" y="1563205"/>
            <a:ext cx="2220686" cy="1665515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834317" y="1818733"/>
            <a:ext cx="2090057" cy="1567543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52" y="4082142"/>
            <a:ext cx="1905514" cy="1877224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6170" y="4243528"/>
            <a:ext cx="2130639" cy="1597979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8602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77001F0-D605-4ACA-821A-CAF2C955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150" y="447461"/>
            <a:ext cx="4187629" cy="605404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Парк Дружбы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813" y="3891887"/>
            <a:ext cx="2090057" cy="2754811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15" y="1347124"/>
            <a:ext cx="2855508" cy="2113869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18" y="576058"/>
            <a:ext cx="2348947" cy="3151504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06" y="4405835"/>
            <a:ext cx="2585814" cy="1903446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851338" y="1483759"/>
            <a:ext cx="3830980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5460E"/>
                </a:solidFill>
                <a:latin typeface="Monotype Corsiva" panose="03010101010201010101" pitchFamily="66" charset="0"/>
              </a:rPr>
              <a:t>	Одним из культурно-исторических достояний города Благовещенска является Парк «Дружбы».</a:t>
            </a:r>
          </a:p>
          <a:p>
            <a:r>
              <a:rPr lang="ru-RU" sz="2000" b="1" dirty="0">
                <a:solidFill>
                  <a:srgbClr val="25460E"/>
                </a:solidFill>
                <a:latin typeface="Monotype Corsiva" panose="03010101010201010101" pitchFamily="66" charset="0"/>
              </a:rPr>
              <a:t>	На территории парка расположены павильоны в китайском стиле, красивые мостики, фонтан на воде, аллеи для прогулок, лавочки для отдыха и спортивные площадки . Всё это  великолепие дополняет прекрасный водопад, возле которого можно посидеть в жаркий день.</a:t>
            </a:r>
          </a:p>
          <a:p>
            <a:r>
              <a:rPr lang="ru-RU" sz="2000" b="1" dirty="0">
                <a:solidFill>
                  <a:srgbClr val="25460E"/>
                </a:solidFill>
                <a:latin typeface="Monotype Corsiva" panose="03010101010201010101" pitchFamily="66" charset="0"/>
              </a:rPr>
              <a:t>	Особенно красиво в Парке «Дружбы» вечером, когда включается подсветка. </a:t>
            </a:r>
          </a:p>
        </p:txBody>
      </p:sp>
    </p:spTree>
    <p:extLst>
      <p:ext uri="{BB962C8B-B14F-4D97-AF65-F5344CB8AC3E}">
        <p14:creationId xmlns:p14="http://schemas.microsoft.com/office/powerpoint/2010/main" val="115304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D345B224-9FCA-4265-A905-A2FEB8E8F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7048" y="1198486"/>
            <a:ext cx="6323146" cy="5273336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Когда я смотрю на картины, созданные великими художниками, я погружаюсь в эпоху, когда жил и творил мастер. 	Каждая моя клетка начинает ощущать волнение и трепет при встрече с очередным произведением искусства. У каждого творца свой стиль, свои особенности исполнения работ, своё видение. Это прекрасно осознавать, что несмотря на то, что художника уже нет, а его творение продолжает восхищать и вдохновлять людей на создание собственных шедевров. Невольно складывается впечатление, что авторы картин продолжают жить в созданных ими творениях.</a:t>
            </a:r>
          </a:p>
          <a:p>
            <a:pPr>
              <a:spcBef>
                <a:spcPts val="0"/>
              </a:spcBef>
            </a:pP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Я считаю, что мы живем в прекрасной стране -России, у которой, были, есть и будут самые лучшие и талантливые люди на свете. У нас богатая история, очень много музеев, которые хранят память и культурное наследие страны. Хорошо, что у нас есть возможность прикоснуться к великому и есть возможность создавать что-то новое – своё, </a:t>
            </a:r>
            <a:r>
              <a:rPr lang="ru-RU" sz="2100" b="1" kern="1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особенное.</a:t>
            </a:r>
          </a:p>
          <a:p>
            <a:pPr>
              <a:spcBef>
                <a:spcPts val="0"/>
              </a:spcBef>
            </a:pPr>
            <a:r>
              <a:rPr lang="ru-RU" sz="3000" b="1" i="1" kern="1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2100" b="1" i="1" kern="1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Творческий </a:t>
            </a:r>
            <a:r>
              <a:rPr lang="ru-RU" sz="21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марафон «Культурный мир школьника» помог мне расширить представления об изобразительном искусстве.</a:t>
            </a:r>
          </a:p>
          <a:p>
            <a:pPr>
              <a:spcBef>
                <a:spcPts val="0"/>
              </a:spcBef>
            </a:pPr>
            <a:r>
              <a:rPr lang="ru-RU" sz="21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Вдохновил на написание портретов Петра </a:t>
            </a:r>
            <a:r>
              <a:rPr lang="en-US" sz="21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I</a:t>
            </a:r>
            <a:r>
              <a:rPr lang="ru-RU" sz="21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, и Екатерины </a:t>
            </a:r>
            <a:r>
              <a:rPr lang="en-US" sz="21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II</a:t>
            </a:r>
            <a:r>
              <a:rPr lang="ru-RU" sz="2100" b="1" i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  <a:endParaRPr lang="ru-RU" sz="21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DCB83A-1F30-4509-A17F-DE4719B31F48}"/>
              </a:ext>
            </a:extLst>
          </p:cNvPr>
          <p:cNvSpPr/>
          <p:nvPr/>
        </p:nvSpPr>
        <p:spPr>
          <a:xfrm>
            <a:off x="3891379" y="270275"/>
            <a:ext cx="270473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Заключение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440" y="3666146"/>
            <a:ext cx="2620411" cy="2805676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46" y="270275"/>
            <a:ext cx="2393034" cy="3158725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46783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: наклоненная вниз 1">
            <a:extLst>
              <a:ext uri="{FF2B5EF4-FFF2-40B4-BE49-F238E27FC236}">
                <a16:creationId xmlns:a16="http://schemas.microsoft.com/office/drawing/2014/main" id="{849638FF-CA9D-4058-AE85-5D47E9D03F48}"/>
              </a:ext>
            </a:extLst>
          </p:cNvPr>
          <p:cNvSpPr/>
          <p:nvPr/>
        </p:nvSpPr>
        <p:spPr>
          <a:xfrm>
            <a:off x="400050" y="1918481"/>
            <a:ext cx="9472474" cy="3346882"/>
          </a:xfrm>
          <a:prstGeom prst="ribb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94121" y="2687383"/>
            <a:ext cx="4660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Спасибо 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за               </a:t>
            </a:r>
            <a: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внимание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1760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DF0CA-EBC9-4118-B619-F3EBA0B01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837" y="479393"/>
            <a:ext cx="6924582" cy="884005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ВИЗИТНАЯ КАРТОЧКА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35625" y="2442964"/>
            <a:ext cx="982663" cy="736997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D8F6B386-34ED-4E15-BF99-6BA602491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308" y="1770194"/>
            <a:ext cx="3521806" cy="4106029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Меня зовут Аверкина Ульяна Романовна.</a:t>
            </a:r>
          </a:p>
          <a:p>
            <a:pPr algn="just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Мне 13 лет. Я учусь в Константиновской общеобразовательной школе в 7 А классе.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798" y="1571332"/>
            <a:ext cx="2471045" cy="2510043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85" y="1912788"/>
            <a:ext cx="2647742" cy="3820839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798" y="4311419"/>
            <a:ext cx="2471045" cy="2303219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33370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50" y="3113772"/>
            <a:ext cx="2447109" cy="1770311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07" y="545181"/>
            <a:ext cx="2183532" cy="1770311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25" y="402552"/>
            <a:ext cx="1515768" cy="2125279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3E615EF-8E68-47D1-9530-E1C054D7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2" y="2219417"/>
            <a:ext cx="2285304" cy="3391269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Мне нравится учиться, поэтому у меня пятерки по всем предметам. 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Но больше всего я люблю историю и обществознание. 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 будущем планирую стать юристом как мама, или учителем как мои  бабушки и тети.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BC163B2-D474-4F40-8583-EB5F08343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52391" y="3069370"/>
            <a:ext cx="2766872" cy="1127464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 школе я принимаю активное участие во многих мероприятиях.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76" y="343699"/>
            <a:ext cx="2285304" cy="1628337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DBD5547-A236-429B-B48F-3F0CCD9E7011}"/>
              </a:ext>
            </a:extLst>
          </p:cNvPr>
          <p:cNvSpPr/>
          <p:nvPr/>
        </p:nvSpPr>
        <p:spPr>
          <a:xfrm>
            <a:off x="3265942" y="2621062"/>
            <a:ext cx="237473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Мы читаем Пушкина</a:t>
            </a:r>
            <a:endParaRPr lang="ru-RU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5B756C-8D0E-4AC0-8C1E-5ACFA69E626A}"/>
              </a:ext>
            </a:extLst>
          </p:cNvPr>
          <p:cNvSpPr/>
          <p:nvPr/>
        </p:nvSpPr>
        <p:spPr>
          <a:xfrm>
            <a:off x="6263707" y="2436396"/>
            <a:ext cx="237473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Кукла своими руками</a:t>
            </a:r>
            <a:endParaRPr lang="ru-RU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7A68F9-D339-45E2-9228-D30B91C36E52}"/>
              </a:ext>
            </a:extLst>
          </p:cNvPr>
          <p:cNvSpPr/>
          <p:nvPr/>
        </p:nvSpPr>
        <p:spPr>
          <a:xfrm>
            <a:off x="6666949" y="5028268"/>
            <a:ext cx="237473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Казачий всполох</a:t>
            </a:r>
            <a:endParaRPr lang="ru-RU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318DA26-8256-4BA3-BAF5-B1A6A73DC7CC}"/>
              </a:ext>
            </a:extLst>
          </p:cNvPr>
          <p:cNvSpPr/>
          <p:nvPr/>
        </p:nvSpPr>
        <p:spPr>
          <a:xfrm>
            <a:off x="3695425" y="6270782"/>
            <a:ext cx="29715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Посвящение в пятиклассники</a:t>
            </a:r>
            <a:endParaRPr lang="ru-RU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3380A5-4F5E-45F5-864C-D5AF824561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96" y="4520295"/>
            <a:ext cx="2285304" cy="1668978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1026" name="Picture 2" descr="https://sun9-5.userapi.com/impg/cz7EHlc9pRx7gz2evlS1ZAHUrLwnwj5pZ_FIzw/F7JUPBbLMg4.jpg?size=510x680&amp;quality=95&amp;sign=39fb364b721875ca8fbbd6fc42137053&amp;c_uniq_tag=4dERoSNJh2bzlwMqRCsToFbiliz0GzL_H6klOTdQqzE&amp;type=album">
            <a:extLst>
              <a:ext uri="{FF2B5EF4-FFF2-40B4-BE49-F238E27FC236}">
                <a16:creationId xmlns:a16="http://schemas.microsoft.com/office/drawing/2014/main" id="{B5E35F63-C883-4ABB-90E5-C2ECB5EE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245" y="3703197"/>
            <a:ext cx="1515769" cy="2021805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10575F2-9025-46E7-B965-D2CAE0F22A0B}"/>
              </a:ext>
            </a:extLst>
          </p:cNvPr>
          <p:cNvSpPr/>
          <p:nvPr/>
        </p:nvSpPr>
        <p:spPr>
          <a:xfrm>
            <a:off x="9317259" y="5901450"/>
            <a:ext cx="237473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Помогаем чистить снег</a:t>
            </a:r>
            <a:endParaRPr lang="ru-RU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83" y="545181"/>
            <a:ext cx="2229779" cy="1427678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85B756C-8D0E-4AC0-8C1E-5ACFA69E626A}"/>
              </a:ext>
            </a:extLst>
          </p:cNvPr>
          <p:cNvSpPr/>
          <p:nvPr/>
        </p:nvSpPr>
        <p:spPr>
          <a:xfrm>
            <a:off x="8896728" y="2117044"/>
            <a:ext cx="23747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День славянской  письменности</a:t>
            </a:r>
            <a:endParaRPr lang="ru-RU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675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>
            <a:extLst>
              <a:ext uri="{FF2B5EF4-FFF2-40B4-BE49-F238E27FC236}">
                <a16:creationId xmlns:a16="http://schemas.microsoft.com/office/drawing/2014/main" id="{BAD0D412-F540-4337-9A56-3ED83833C108}"/>
              </a:ext>
            </a:extLst>
          </p:cNvPr>
          <p:cNvSpPr txBox="1">
            <a:spLocks/>
          </p:cNvSpPr>
          <p:nvPr/>
        </p:nvSpPr>
        <p:spPr>
          <a:xfrm>
            <a:off x="300360" y="265140"/>
            <a:ext cx="4000767" cy="32952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Экология занимает важнейшее место в решении большинства глобальных проблем человечества. Поэтому я участвовала в всероссийском проекте «</a:t>
            </a:r>
            <a:r>
              <a:rPr lang="ru-RU" sz="1900" b="1" dirty="0" err="1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Экотренд</a:t>
            </a: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». </a:t>
            </a:r>
          </a:p>
          <a:p>
            <a:pPr algn="just">
              <a:spcBef>
                <a:spcPts val="0"/>
              </a:spcBef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Мною был разработан  стартап «Сбережём природу </a:t>
            </a:r>
            <a:r>
              <a:rPr lang="ru-RU" sz="1900" b="1" kern="1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вместе».	Целый месяц мы с одноклассниками </a:t>
            </a: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собирали бумагу в специальный ящик и в дальнейшем сделали из неё корзину. Стартап развивает ответственное отношение к природе. Я рада что весь класс участвовал вместе со мной.</a:t>
            </a:r>
          </a:p>
          <a:p>
            <a:pPr algn="ctr"/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9E725D4-E74D-4630-90AC-2FF45ECE09F6}"/>
              </a:ext>
            </a:extLst>
          </p:cNvPr>
          <p:cNvSpPr txBox="1">
            <a:spLocks/>
          </p:cNvSpPr>
          <p:nvPr/>
        </p:nvSpPr>
        <p:spPr>
          <a:xfrm>
            <a:off x="4998848" y="4333561"/>
            <a:ext cx="1723535" cy="20958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Также мне нравится участвовать в различных театральных постановках.</a:t>
            </a:r>
          </a:p>
          <a:p>
            <a:pPr algn="ctr"/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https://sun9-80.userapi.com/impg/GAIlRWf3165Eg-EqgPtuSlEbMGGjHxytOVmYbQ/lcfR6iSRb2A.jpg?size=510x680&amp;quality=95&amp;sign=5a28d726ae803274d74d8220db0a737b&amp;c_uniq_tag=oZ7Gw1UM0QU0tA4qqsojk754hmgI67DKkXZgkWxB-No&amp;type=album">
            <a:extLst>
              <a:ext uri="{FF2B5EF4-FFF2-40B4-BE49-F238E27FC236}">
                <a16:creationId xmlns:a16="http://schemas.microsoft.com/office/drawing/2014/main" id="{6756E2D2-0C00-4C0B-82C8-A7654149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097" y="497230"/>
            <a:ext cx="1720232" cy="2550111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.userapi.com/impg/ELXGqsCKVTAS9FB2ABZROIr1Fcmnl9Qfw3NBBA/Rx4syrlBkqY.jpg?size=510x510&amp;quality=95&amp;sign=70d2c225b7af808aae731425b803c223&amp;c_uniq_tag=OytlZyWTH91B3jY9edmI95_JU29BIi0v5IHNs85Zm9w&amp;type=album">
            <a:extLst>
              <a:ext uri="{FF2B5EF4-FFF2-40B4-BE49-F238E27FC236}">
                <a16:creationId xmlns:a16="http://schemas.microsoft.com/office/drawing/2014/main" id="{0799E189-400B-4A43-AEFC-C68CC9902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67" y="422603"/>
            <a:ext cx="2699364" cy="26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654FBB7F-F6CB-424A-B520-537EFCAB9B71}"/>
              </a:ext>
            </a:extLst>
          </p:cNvPr>
          <p:cNvSpPr/>
          <p:nvPr/>
        </p:nvSpPr>
        <p:spPr>
          <a:xfrm>
            <a:off x="4517799" y="1275119"/>
            <a:ext cx="399496" cy="257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1AEDFD2B-E0BE-480C-936D-443CC25E7D8B}"/>
              </a:ext>
            </a:extLst>
          </p:cNvPr>
          <p:cNvSpPr/>
          <p:nvPr/>
        </p:nvSpPr>
        <p:spPr>
          <a:xfrm>
            <a:off x="7916634" y="1230201"/>
            <a:ext cx="470517" cy="257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20" y="3733060"/>
            <a:ext cx="1967019" cy="2281445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905" y="4386924"/>
            <a:ext cx="2087547" cy="2013176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9" y="4601288"/>
            <a:ext cx="2098058" cy="1853285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64" y="3733060"/>
            <a:ext cx="1999583" cy="2219593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55866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F90A5-8B78-4663-947C-FA3F3E69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010" y="247309"/>
            <a:ext cx="3559714" cy="6051174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Мне нравится рисовать, поэтому с удовольствием учусь в Константиновской школе искусств.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Изобразительное искусство дает мне возможность мыслить, творить и самовыражаться.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Я приобщаюсь к изобразительному искусству когда смотрю на картины великих художников, посещаю  художественные музеи, в которых выставлены работы современных мастеров, а также когда создаю картины сама.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66" y="247309"/>
            <a:ext cx="2513575" cy="2819312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93" y="284412"/>
            <a:ext cx="2280745" cy="278221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6" y="3394841"/>
            <a:ext cx="2481316" cy="2903642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93" y="3394841"/>
            <a:ext cx="2280745" cy="2903642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345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A6AEF-2C81-426A-818D-DDCF30E86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4" y="377190"/>
            <a:ext cx="4814336" cy="6162769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Хочу 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вам рассказать о  моей поездке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в 2023 году в 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город Санкт-Петербург. </a:t>
            </a:r>
            <a:b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 Санкт- Петербург является культурным центром мирового значения с более чем 300-летней историей. Его недаром называют «Культурной столицей».</a:t>
            </a:r>
            <a:b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В городе насчитывается 8464 исторических памятников, являющихся объектами культурного наследия.</a:t>
            </a:r>
            <a:b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В Санкт-Петербурге работают свыше 200 музеев .</a:t>
            </a:r>
            <a:b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Мне посчастливилось побывать в 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«Государственном Русском музее», художественном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 и культурно-историческом музее «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Эрмитаже», 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музее- заповеднике «Петергоф», музее-памятнике «Исаакиевский собор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»,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Государственном музее-заповеднике «Царское Село» ,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Военно-морском музее» 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  <a:b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ru-RU" sz="23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52" y="604432"/>
            <a:ext cx="2928785" cy="2423160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940" y="297180"/>
            <a:ext cx="3154680" cy="2468880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14" y="3450502"/>
            <a:ext cx="2912527" cy="2754630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81" y="3027592"/>
            <a:ext cx="2240279" cy="3512367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1169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72" y="3833985"/>
            <a:ext cx="2788294" cy="2497505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3198124-B2A1-4B74-92AD-7B9EDD0067C9}"/>
              </a:ext>
            </a:extLst>
          </p:cNvPr>
          <p:cNvSpPr txBox="1">
            <a:spLocks/>
          </p:cNvSpPr>
          <p:nvPr/>
        </p:nvSpPr>
        <p:spPr>
          <a:xfrm>
            <a:off x="2946619" y="337515"/>
            <a:ext cx="5271551" cy="748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Государственный Русский музей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4E0C44-B5C0-4E9F-BC92-95E59F497238}"/>
              </a:ext>
            </a:extLst>
          </p:cNvPr>
          <p:cNvSpPr/>
          <p:nvPr/>
        </p:nvSpPr>
        <p:spPr>
          <a:xfrm>
            <a:off x="393596" y="1281450"/>
            <a:ext cx="6212944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Государственный Русский музей , является вторым по посещаемости художественным музеем в мире. В музее находится крупнейшее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собрание российского искусства в мире.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Расположен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 центральной части Санкт-Петербурга. Современный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Русский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музей представляет собой сложный музейный комплекс. Основная экспозиционная часть музея занимает пять зданий: Михайловский дворец (главное здание музея) с выставочным корпусом Бенуа, Михайловский (Инженерный) замок, Мраморный дворец, Строгановский дворец и Летний дворец Петра I. В состав музея входят также Михайловский сад, Летний сад, сад Михайловского (Инженерного) замка и Домик Петра I на Петровской набережной и ряд других зданий.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На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1 января 2015 года собрание Русского музея составило 410 945 единиц хранения. В это число входят произведения живописи, графики, скульптуры, нумизматики, декоративно-прикладного и народного искусства, а также архивные материалы.</a:t>
            </a:r>
            <a:endParaRPr lang="ru-RU" sz="195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46" y="1437577"/>
            <a:ext cx="3319993" cy="186180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36" y="2506405"/>
            <a:ext cx="2343150" cy="2140797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9431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98124-B2A1-4B74-92AD-7B9EDD006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339" y="256954"/>
            <a:ext cx="2435769" cy="800713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Эрмитаж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4E0C44-B5C0-4E9F-BC92-95E59F497238}"/>
              </a:ext>
            </a:extLst>
          </p:cNvPr>
          <p:cNvSpPr/>
          <p:nvPr/>
        </p:nvSpPr>
        <p:spPr>
          <a:xfrm>
            <a:off x="393596" y="1281450"/>
            <a:ext cx="6752928" cy="4901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195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Музейный комплекс «Эрмитаж» включает 6 зданий, это почти 20 километров коридоров, 350 залов. Современная коллекция музея насчитывает около трёх миллионов произведений искусства и памятников мировой культуры собранных начиная с каменного века и до нашего столетия. </a:t>
            </a:r>
          </a:p>
          <a:p>
            <a:r>
              <a:rPr lang="ru-RU" sz="195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Эрмитаж возник как частная коллекция произведений искусства, приобретавшихся в частном порядке российской императрицей Екатериной II с начала её царствования. </a:t>
            </a:r>
          </a:p>
          <a:p>
            <a:r>
              <a:rPr lang="ru-RU" sz="195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Нам рассказали очень многое о жизни Екатерины </a:t>
            </a:r>
            <a:r>
              <a:rPr lang="en-US" sz="195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II</a:t>
            </a:r>
            <a:r>
              <a:rPr lang="ru-RU" sz="195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, показали её любимый сад. 	Мы прогулялись по коридорам, по которым когда-то ходили императоры и императрицы, увидели, как они роскошно жили. </a:t>
            </a:r>
          </a:p>
          <a:p>
            <a:r>
              <a:rPr lang="ru-RU" sz="195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Меня поразило большое количество картин, и великолепные часы «Павлин». Уникальные часы работают более 200 лет — старейший механизм сохранился в первозданном виде и заставляет в определенное время птиц оживать, создавая атмосферу волшебства.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910" y="3234690"/>
            <a:ext cx="2259031" cy="3165272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370" y="3234690"/>
            <a:ext cx="2152418" cy="2948102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08" y="540733"/>
            <a:ext cx="3747402" cy="2308861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5164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FFF45-575C-4564-A1D9-847818F7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151" y="380772"/>
            <a:ext cx="2616282" cy="871734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Петергоф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F6F714-AE70-4FBE-9A93-DCEF577EB6A6}"/>
              </a:ext>
            </a:extLst>
          </p:cNvPr>
          <p:cNvSpPr/>
          <p:nvPr/>
        </p:nvSpPr>
        <p:spPr>
          <a:xfrm>
            <a:off x="445770" y="1526521"/>
            <a:ext cx="4256319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5460E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	</a:t>
            </a:r>
            <a:r>
              <a:rPr lang="ru-RU" sz="2000" b="1" dirty="0">
                <a:solidFill>
                  <a:srgbClr val="25460E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Петергоф завораживает сочетанием  архитектуры и ландшафта. </a:t>
            </a:r>
          </a:p>
          <a:p>
            <a:r>
              <a:rPr lang="ru-RU" sz="2000" b="1" dirty="0">
                <a:solidFill>
                  <a:srgbClr val="25460E"/>
                </a:solidFill>
                <a:latin typeface="Monotype Corsiva" panose="03010101010201010101" pitchFamily="66" charset="0"/>
              </a:rPr>
              <a:t>Верхний сад, расположенный на террасе перед южным фасадом Большого дворца, воспринимается, прежде всего, как парадный въезд в императорскую резиденцию. Его планировка была выполнена по наброскам самого Петра I и лишь незначительно менялась со временем.</a:t>
            </a:r>
            <a:br>
              <a:rPr lang="ru-RU" sz="2000" b="1" dirty="0">
                <a:solidFill>
                  <a:srgbClr val="25460E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25460E"/>
                </a:solidFill>
                <a:latin typeface="Monotype Corsiva" panose="03010101010201010101" pitchFamily="66" charset="0"/>
              </a:rPr>
              <a:t>	Нижний парк создавался по образцу регулярных садов и сохранил все особенности своих французских оригиналов. Парк площадью 112, 5 гектаров украшают около 150 фонтанов.</a:t>
            </a:r>
            <a:endParaRPr lang="ru-RU" sz="2000" b="1" dirty="0">
              <a:solidFill>
                <a:srgbClr val="25460E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292" y="4246833"/>
            <a:ext cx="2871111" cy="2293764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730" y="3429000"/>
            <a:ext cx="3265793" cy="2806502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09" y="816639"/>
            <a:ext cx="3585834" cy="232268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39" y="1526520"/>
            <a:ext cx="3074188" cy="2446299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36111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2277</TotalTime>
  <Words>183</Words>
  <Application>Microsoft Office PowerPoint</Application>
  <PresentationFormat>Широкоэкранный</PresentationFormat>
  <Paragraphs>61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Monotype Corsiva</vt:lpstr>
      <vt:lpstr>Times New Roman</vt:lpstr>
      <vt:lpstr>Trebuchet MS</vt:lpstr>
      <vt:lpstr>Wingdings 3</vt:lpstr>
      <vt:lpstr>Аспект</vt:lpstr>
      <vt:lpstr>РАЙОННЫЙ ТВОРЧЕСКИЙ МАРАФОН «КУЛЬТУРНЫЙ МИР ШКОЛЬНИКА»</vt:lpstr>
      <vt:lpstr>ВИЗИТНАЯ КАРТОЧКА</vt:lpstr>
      <vt:lpstr>Мне нравится учиться, поэтому у меня пятерки по всем предметам.  Но больше всего я люблю историю и обществознание.  В будущем планирую стать юристом как мама, или учителем как мои  бабушки и тети.</vt:lpstr>
      <vt:lpstr>Презентация PowerPoint</vt:lpstr>
      <vt:lpstr> Мне нравится рисовать, поэтому с удовольствием учусь в Константиновской школе искусств.  Изобразительное искусство дает мне возможность мыслить, творить и самовыражаться.  Я приобщаюсь к изобразительному искусству когда смотрю на картины великих художников, посещаю  художественные музеи, в которых выставлены работы современных мастеров, а также когда создаю картины сама. </vt:lpstr>
      <vt:lpstr>  Хочу вам рассказать о  моей поездке  в 2023 году в город Санкт-Петербург.    Санкт- Петербург является культурным центром мирового значения с более чем 300-летней историей. Его недаром называют «Культурной столицей».  В городе насчитывается 8464 исторических памятников, являющихся объектами культурного наследия.  В Санкт-Петербурге работают свыше 200 музеев .  Мне посчастливилось побывать в  «Государственном Русском музее», художественном и культурно-историческом музее «Эрмитаже», музее- заповеднике «Петергоф», музее-памятнике «Исаакиевский собор», Государственном музее-заповеднике «Царское Село» ,«Военно-морском музее» . </vt:lpstr>
      <vt:lpstr>Презентация PowerPoint</vt:lpstr>
      <vt:lpstr>Эрмитаж</vt:lpstr>
      <vt:lpstr>Петергоф</vt:lpstr>
      <vt:lpstr>Исаакиевский собор</vt:lpstr>
      <vt:lpstr>Государственный музей-заповедник «Царское Село»</vt:lpstr>
      <vt:lpstr>Презентация PowerPoint</vt:lpstr>
      <vt:lpstr>Мой отдых</vt:lpstr>
      <vt:lpstr>Первомайский парк</vt:lpstr>
      <vt:lpstr>Парк Дружбы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User</cp:lastModifiedBy>
  <cp:revision>235</cp:revision>
  <dcterms:created xsi:type="dcterms:W3CDTF">2023-08-02T23:13:37Z</dcterms:created>
  <dcterms:modified xsi:type="dcterms:W3CDTF">2023-10-08T11:35:14Z</dcterms:modified>
</cp:coreProperties>
</file>