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64" r:id="rId2"/>
    <p:sldId id="260" r:id="rId3"/>
    <p:sldId id="259" r:id="rId4"/>
    <p:sldId id="261" r:id="rId5"/>
    <p:sldId id="262" r:id="rId6"/>
    <p:sldId id="267" r:id="rId7"/>
    <p:sldId id="257" r:id="rId8"/>
    <p:sldId id="265" r:id="rId9"/>
    <p:sldId id="269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browse/>
    <p:sldRg st="1" end="10"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80D9B"/>
    <a:srgbClr val="03A800"/>
    <a:srgbClr val="01629C"/>
    <a:srgbClr val="055307"/>
    <a:srgbClr val="00D700"/>
    <a:srgbClr val="34C732"/>
    <a:srgbClr val="54FF54"/>
    <a:srgbClr val="81FF81"/>
    <a:srgbClr val="AFFDA4"/>
    <a:srgbClr val="D4FFD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2" autoAdjust="0"/>
    <p:restoredTop sz="94660"/>
  </p:normalViewPr>
  <p:slideViewPr>
    <p:cSldViewPr>
      <p:cViewPr varScale="1">
        <p:scale>
          <a:sx n="73" d="100"/>
          <a:sy n="73" d="100"/>
        </p:scale>
        <p:origin x="-11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6FD88F-7572-4BA1-AFCE-FD76C5D9B22F}" type="datetimeFigureOut">
              <a:rPr lang="ru-RU" smtClean="0"/>
              <a:pPr/>
              <a:t>10.09.2023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AFC6B9-072B-462B-B2E6-793AE141D9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FC6B9-072B-462B-B2E6-793AE141D9E2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10.09.2023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10.09.2023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10.09.2023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10.09.2023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10.09.2023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images/search?cbir_id=98723/IG3Oddi8dFnvGCpVvfTarQ&amp;rpt=imageview&amp;from" TargetMode="External"/><Relationship Id="rId2" Type="http://schemas.openxmlformats.org/officeDocument/2006/relationships/hyperlink" Target="https://yandex.ru/images/search?cbir_id=985011/j2khl2RKfMYyZqo6rvcaPg&amp;rpt=imageview&amp;fro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yandex.ru/images/search?cbir_id=98723/Tl4x6Y6Ji48NwUibTKwnXQ&amp;rpt=imageview&amp;from" TargetMode="External"/><Relationship Id="rId5" Type="http://schemas.openxmlformats.org/officeDocument/2006/relationships/hyperlink" Target="https://yandex.ru/images/search?cbir_id=995198/Kh9nQ6TrEA6A29wL_pV36w&amp;rpt=imageview&amp;from" TargetMode="External"/><Relationship Id="rId4" Type="http://schemas.openxmlformats.org/officeDocument/2006/relationships/hyperlink" Target="https://yandex.ru/images/search?cbir_id=1018090/-WGnfgMdyDOnzp_dlYnAEA&amp;rpt=imageview&amp;fr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11" Type="http://schemas.openxmlformats.org/officeDocument/2006/relationships/image" Target="../media/image11.jpeg"/><Relationship Id="rId5" Type="http://schemas.microsoft.com/office/2007/relationships/hdphoto" Target="../media/hdphoto1.wdp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sun9-9.userapi.com/impg/FLo84VspYiznFSmAfBmKYohi2kNvRtv0tMTs1Q/8uYRujcdozg.jpg?size=604x443&amp;quality=95&amp;sign=4dd01d6cea46ec18a8b49dff5cb69ebf&amp;c_uniq_tag=vF7QBY6gOLiEvJdY2CzFrJlzhaOoSGinVT611BGMcNc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916832"/>
            <a:ext cx="6120680" cy="448917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27584" y="332656"/>
            <a:ext cx="7848872" cy="166199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</a:t>
            </a:r>
            <a:r>
              <a:rPr lang="ru-RU" sz="4800" b="1" spc="50" dirty="0" smtClean="0">
                <a:ln w="1143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haroni" pitchFamily="2" charset="-79"/>
              </a:rPr>
              <a:t>Тема урока: </a:t>
            </a:r>
          </a:p>
          <a:p>
            <a:pPr algn="ctr"/>
            <a:r>
              <a:rPr lang="ru-RU" sz="54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cs typeface="Aharoni" pitchFamily="2" charset="-79"/>
              </a:rPr>
              <a:t>«</a:t>
            </a:r>
            <a:r>
              <a:rPr lang="ru-RU" sz="54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Цветовые </a:t>
            </a:r>
            <a:r>
              <a:rPr lang="ru-RU" sz="54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растяжки</a:t>
            </a:r>
            <a:r>
              <a:rPr lang="ru-RU" sz="54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»</a:t>
            </a:r>
            <a:endParaRPr lang="ru-RU" sz="5400" b="1" spc="50" dirty="0">
              <a:ln w="11430">
                <a:solidFill>
                  <a:srgbClr val="7030A0"/>
                </a:solidFill>
              </a:ln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haroni" pitchFamily="2" charset="-79"/>
            </a:endParaRPr>
          </a:p>
        </p:txBody>
      </p:sp>
      <p:pic>
        <p:nvPicPr>
          <p:cNvPr id="2" name="Picture 5" descr="E:\Аттестация 2023\1676716547_gas-kvas-com-p-kist-detskie-risunki-dlya-fotoshopa-4.png"/>
          <p:cNvPicPr>
            <a:picLocks noChangeAspect="1" noChangeArrowheads="1"/>
          </p:cNvPicPr>
          <p:nvPr/>
        </p:nvPicPr>
        <p:blipFill>
          <a:blip r:embed="rId3" cstate="print"/>
          <a:srcRect l="6361" b="15274"/>
          <a:stretch>
            <a:fillRect/>
          </a:stretch>
        </p:blipFill>
        <p:spPr bwMode="auto">
          <a:xfrm>
            <a:off x="0" y="1601416"/>
            <a:ext cx="9144000" cy="5256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36910" y="1988840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1.https://yandex.ru/images/</a:t>
            </a:r>
            <a:r>
              <a:rPr lang="en-US" dirty="0" err="1" smtClean="0">
                <a:hlinkClick r:id="rId2"/>
              </a:rPr>
              <a:t>search?cbir_id</a:t>
            </a:r>
            <a:r>
              <a:rPr lang="ru-RU" dirty="0" smtClean="0"/>
              <a:t>=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16000" y="2361265"/>
            <a:ext cx="4752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2.https://yandex.ru/images/</a:t>
            </a:r>
            <a:r>
              <a:rPr lang="en-US" dirty="0" err="1" smtClean="0">
                <a:hlinkClick r:id="rId3"/>
              </a:rPr>
              <a:t>search?cbir_id</a:t>
            </a:r>
            <a:r>
              <a:rPr lang="ru-RU" dirty="0" smtClean="0"/>
              <a:t>=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16000" y="2724411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3.https://yandex.ru/images/</a:t>
            </a:r>
            <a:r>
              <a:rPr lang="en-US" dirty="0" err="1" smtClean="0">
                <a:hlinkClick r:id="rId4"/>
              </a:rPr>
              <a:t>search?cbir_id</a:t>
            </a:r>
            <a:r>
              <a:rPr lang="en-US" dirty="0" smtClean="0">
                <a:hlinkClick r:id="rId4"/>
              </a:rPr>
              <a:t>=1018090%2F</a:t>
            </a:r>
            <a:r>
              <a:rPr lang="ru-RU" dirty="0" smtClean="0"/>
              <a:t>=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01266" y="3128554"/>
            <a:ext cx="60634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5"/>
              </a:rPr>
              <a:t>4.https://yandex.ru/images/</a:t>
            </a:r>
            <a:r>
              <a:rPr lang="en-US" dirty="0" err="1" smtClean="0">
                <a:hlinkClick r:id="rId5"/>
              </a:rPr>
              <a:t>search?cbir_id</a:t>
            </a:r>
            <a:r>
              <a:rPr lang="en-US" dirty="0" smtClean="0">
                <a:hlinkClick r:id="rId5"/>
              </a:rPr>
              <a:t>=995198%</a:t>
            </a:r>
            <a:r>
              <a:rPr lang="ru-RU" dirty="0" smtClean="0"/>
              <a:t>=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536910" y="3481813"/>
            <a:ext cx="62437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6"/>
              </a:rPr>
              <a:t>5.https://yandex.ru/images/</a:t>
            </a:r>
            <a:r>
              <a:rPr lang="en-US" dirty="0" err="1" smtClean="0">
                <a:hlinkClick r:id="rId6"/>
              </a:rPr>
              <a:t>search?cbir_id</a:t>
            </a:r>
            <a:r>
              <a:rPr lang="en-US" dirty="0" smtClean="0">
                <a:hlinkClick r:id="rId6"/>
              </a:rPr>
              <a:t>=98723%2FTl</a:t>
            </a:r>
            <a:r>
              <a:rPr lang="ru-RU" dirty="0" smtClean="0"/>
              <a:t>=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54403" y="548680"/>
            <a:ext cx="6444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>
                <a:solidFill>
                  <a:srgbClr val="7030A0"/>
                </a:solidFill>
              </a:rPr>
              <a:t>Список использованных источников</a:t>
            </a:r>
          </a:p>
        </p:txBody>
      </p:sp>
    </p:spTree>
    <p:extLst>
      <p:ext uri="{BB962C8B-B14F-4D97-AF65-F5344CB8AC3E}">
        <p14:creationId xmlns:p14="http://schemas.microsoft.com/office/powerpoint/2010/main" xmlns="" val="233889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836712"/>
            <a:ext cx="8429620" cy="45243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dirty="0"/>
              <a:t>Цель:</a:t>
            </a:r>
            <a:r>
              <a:rPr lang="ru-RU" sz="3600" dirty="0"/>
              <a:t> Формирование знаний, умений и навыков </a:t>
            </a:r>
            <a:r>
              <a:rPr lang="ru-RU" sz="3600" dirty="0" smtClean="0"/>
              <a:t>о способах </a:t>
            </a:r>
            <a:r>
              <a:rPr lang="ru-RU" sz="3600" dirty="0"/>
              <a:t>затемнение и </a:t>
            </a:r>
            <a:r>
              <a:rPr lang="ru-RU" sz="3600" dirty="0" smtClean="0"/>
              <a:t>высветления цвета</a:t>
            </a:r>
            <a:r>
              <a:rPr lang="ru-RU" sz="3600" dirty="0"/>
              <a:t>.</a:t>
            </a:r>
          </a:p>
          <a:p>
            <a:r>
              <a:rPr lang="ru-RU" sz="3600" b="1" dirty="0"/>
              <a:t>Задачи: </a:t>
            </a:r>
            <a:endParaRPr lang="ru-RU" sz="3600" dirty="0"/>
          </a:p>
          <a:p>
            <a:r>
              <a:rPr lang="ru-RU" sz="3600" b="1" i="1" dirty="0"/>
              <a:t>- </a:t>
            </a:r>
            <a:r>
              <a:rPr lang="ru-RU" sz="3600" dirty="0"/>
              <a:t>знакомство учащихся с понятиями </a:t>
            </a:r>
            <a:r>
              <a:rPr lang="ru-RU" sz="3600" dirty="0" smtClean="0"/>
              <a:t>светлота</a:t>
            </a:r>
            <a:endParaRPr lang="ru-RU" sz="3600" dirty="0"/>
          </a:p>
          <a:p>
            <a:r>
              <a:rPr lang="ru-RU" sz="3600" dirty="0"/>
              <a:t>- </a:t>
            </a:r>
            <a:r>
              <a:rPr lang="ru-RU" sz="3600" dirty="0" smtClean="0"/>
              <a:t>приобретение </a:t>
            </a:r>
            <a:r>
              <a:rPr lang="ru-RU" sz="3600" dirty="0"/>
              <a:t>практические навыки при работе с цветом</a:t>
            </a:r>
            <a:endParaRPr lang="ru-RU" sz="3600" b="1" spc="50" dirty="0">
              <a:ln w="11430">
                <a:solidFill>
                  <a:srgbClr val="002060"/>
                </a:solidFill>
              </a:ln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haroni" pitchFamily="2" charset="-79"/>
            </a:endParaRPr>
          </a:p>
        </p:txBody>
      </p:sp>
      <p:grpSp>
        <p:nvGrpSpPr>
          <p:cNvPr id="2" name="Группа 10"/>
          <p:cNvGrpSpPr/>
          <p:nvPr/>
        </p:nvGrpSpPr>
        <p:grpSpPr>
          <a:xfrm>
            <a:off x="0" y="6000744"/>
            <a:ext cx="9144000" cy="857256"/>
            <a:chOff x="0" y="6000744"/>
            <a:chExt cx="9144000" cy="857256"/>
          </a:xfrm>
        </p:grpSpPr>
        <p:pic>
          <p:nvPicPr>
            <p:cNvPr id="18436" name="Picture 4" descr="http://nachalo4ka.ru/wp-content/uploads/2014/08/tsvetnyie-karandashi-1200x1200.png"/>
            <p:cNvPicPr>
              <a:picLocks noChangeAspect="1" noChangeArrowheads="1"/>
            </p:cNvPicPr>
            <p:nvPr/>
          </p:nvPicPr>
          <p:blipFill>
            <a:blip r:embed="rId3" cstate="print"/>
            <a:srcRect b="79310"/>
            <a:stretch>
              <a:fillRect/>
            </a:stretch>
          </p:blipFill>
          <p:spPr bwMode="auto">
            <a:xfrm>
              <a:off x="0" y="6000744"/>
              <a:ext cx="4143404" cy="857256"/>
            </a:xfrm>
            <a:prstGeom prst="rect">
              <a:avLst/>
            </a:prstGeom>
            <a:noFill/>
          </p:spPr>
        </p:pic>
        <p:pic>
          <p:nvPicPr>
            <p:cNvPr id="9" name="Picture 4" descr="http://nachalo4ka.ru/wp-content/uploads/2014/08/tsvetnyie-karandashi-1200x1200.png"/>
            <p:cNvPicPr>
              <a:picLocks noChangeAspect="1" noChangeArrowheads="1"/>
            </p:cNvPicPr>
            <p:nvPr/>
          </p:nvPicPr>
          <p:blipFill>
            <a:blip r:embed="rId3" cstate="print"/>
            <a:srcRect b="79310"/>
            <a:stretch>
              <a:fillRect/>
            </a:stretch>
          </p:blipFill>
          <p:spPr bwMode="auto">
            <a:xfrm>
              <a:off x="4071934" y="6000744"/>
              <a:ext cx="4143404" cy="857256"/>
            </a:xfrm>
            <a:prstGeom prst="rect">
              <a:avLst/>
            </a:prstGeom>
            <a:noFill/>
          </p:spPr>
        </p:pic>
        <p:pic>
          <p:nvPicPr>
            <p:cNvPr id="10" name="Picture 4" descr="http://nachalo4ka.ru/wp-content/uploads/2014/08/tsvetnyie-karandashi-1200x1200.png"/>
            <p:cNvPicPr>
              <a:picLocks noChangeAspect="1" noChangeArrowheads="1"/>
            </p:cNvPicPr>
            <p:nvPr/>
          </p:nvPicPr>
          <p:blipFill>
            <a:blip r:embed="rId3" cstate="print"/>
            <a:srcRect r="75863" b="79310"/>
            <a:stretch>
              <a:fillRect/>
            </a:stretch>
          </p:blipFill>
          <p:spPr bwMode="auto">
            <a:xfrm>
              <a:off x="8143900" y="6000744"/>
              <a:ext cx="1000100" cy="85725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233"/>
    </mc:Choice>
    <mc:Fallback>
      <p:transition spd="slow" advTm="5233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000">
              <a:srgbClr val="D8F3FA"/>
            </a:gs>
            <a:gs pos="0">
              <a:schemeClr val="accent1">
                <a:lumMod val="5000"/>
                <a:lumOff val="95000"/>
              </a:schemeClr>
            </a:gs>
            <a:gs pos="31000">
              <a:srgbClr val="B2FCF4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81" y="467941"/>
            <a:ext cx="1804420" cy="17739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9961" b="89844" l="0" r="1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2509" y="1114245"/>
            <a:ext cx="2685605" cy="268560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9961" b="8984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3618" y="2461727"/>
            <a:ext cx="1627550" cy="16275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9961" b="89844" l="0" r="10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85466" y="1494363"/>
            <a:ext cx="1627550" cy="16275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9961" b="89844" l="0" r="100000"/>
                    </a14:imgEffect>
                    <a14:imgEffect>
                      <a14:sharpenSoften amount="5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85411" y="2276872"/>
            <a:ext cx="1465106" cy="146510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9961" b="89844" l="0" r="100000"/>
                    </a14:imgEffect>
                    <a14:imgEffect>
                      <a14:sharpenSoften amount="5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757" y="1494363"/>
            <a:ext cx="1547511" cy="154751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56" t="48718" b="-1702"/>
          <a:stretch/>
        </p:blipFill>
        <p:spPr>
          <a:xfrm>
            <a:off x="68889" y="3689186"/>
            <a:ext cx="6526132" cy="11886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027" t="48718" r="42154" b="-1702"/>
          <a:stretch/>
        </p:blipFill>
        <p:spPr>
          <a:xfrm>
            <a:off x="6379967" y="3699684"/>
            <a:ext cx="2445833" cy="11886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" name="Блок-схема: перфолента 28"/>
          <p:cNvSpPr/>
          <p:nvPr/>
        </p:nvSpPr>
        <p:spPr>
          <a:xfrm>
            <a:off x="68889" y="4718112"/>
            <a:ext cx="8949421" cy="958386"/>
          </a:xfrm>
          <a:prstGeom prst="rect">
            <a:avLst/>
          </a:prstGeom>
          <a:gradFill flip="none" rotWithShape="1">
            <a:gsLst>
              <a:gs pos="19000">
                <a:srgbClr val="81FF81"/>
              </a:gs>
              <a:gs pos="0">
                <a:srgbClr val="D4FFD4"/>
              </a:gs>
              <a:gs pos="9000">
                <a:srgbClr val="AFFDA4"/>
              </a:gs>
              <a:gs pos="28000">
                <a:srgbClr val="54FF54"/>
              </a:gs>
              <a:gs pos="57000">
                <a:srgbClr val="3CD53B"/>
              </a:gs>
              <a:gs pos="42000">
                <a:srgbClr val="44E343"/>
              </a:gs>
              <a:gs pos="83000">
                <a:srgbClr val="03A800"/>
              </a:gs>
              <a:gs pos="70000">
                <a:srgbClr val="00D700"/>
              </a:gs>
              <a:gs pos="100000">
                <a:srgbClr val="055307"/>
              </a:gs>
            </a:gsLst>
            <a:lin ang="0" scaled="1"/>
            <a:tileRect/>
          </a:gra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Блок-схема: типовой процесс 17"/>
          <p:cNvSpPr/>
          <p:nvPr/>
        </p:nvSpPr>
        <p:spPr>
          <a:xfrm>
            <a:off x="6958708" y="5802710"/>
            <a:ext cx="998061" cy="707670"/>
          </a:xfrm>
          <a:prstGeom prst="flowChartPredefinedProcess">
            <a:avLst/>
          </a:prstGeom>
          <a:solidFill>
            <a:srgbClr val="05A7F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20" name="Блок-схема: типовой процесс 19"/>
          <p:cNvSpPr/>
          <p:nvPr/>
        </p:nvSpPr>
        <p:spPr>
          <a:xfrm>
            <a:off x="2833982" y="5792946"/>
            <a:ext cx="893566" cy="717434"/>
          </a:xfrm>
          <a:prstGeom prst="flowChartPredefinedProcess">
            <a:avLst/>
          </a:prstGeom>
          <a:solidFill>
            <a:srgbClr val="00426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</a:p>
        </p:txBody>
      </p:sp>
      <p:sp>
        <p:nvSpPr>
          <p:cNvPr id="22" name="Блок-схема: типовой процесс 21"/>
          <p:cNvSpPr/>
          <p:nvPr/>
        </p:nvSpPr>
        <p:spPr>
          <a:xfrm>
            <a:off x="1765380" y="5772919"/>
            <a:ext cx="893566" cy="717434"/>
          </a:xfrm>
          <a:prstGeom prst="flowChartPredefinedProcess">
            <a:avLst/>
          </a:prstGeom>
          <a:solidFill>
            <a:srgbClr val="0084C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24" name="Блок-схема: типовой процесс 23" descr="1"/>
          <p:cNvSpPr/>
          <p:nvPr/>
        </p:nvSpPr>
        <p:spPr>
          <a:xfrm>
            <a:off x="578453" y="5797713"/>
            <a:ext cx="893566" cy="717434"/>
          </a:xfrm>
          <a:prstGeom prst="flowChartPredefinedProcess">
            <a:avLst/>
          </a:prstGeom>
          <a:solidFill>
            <a:srgbClr val="99DAF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1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6" name="Блок-схема: типовой процесс 25"/>
          <p:cNvSpPr/>
          <p:nvPr/>
        </p:nvSpPr>
        <p:spPr>
          <a:xfrm>
            <a:off x="3902584" y="5802710"/>
            <a:ext cx="399990" cy="657853"/>
          </a:xfrm>
          <a:prstGeom prst="flowChartPredefinedProcess">
            <a:avLst/>
          </a:prstGeom>
          <a:solidFill>
            <a:srgbClr val="CDECF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4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36" name="Группа 35"/>
          <p:cNvGrpSpPr/>
          <p:nvPr/>
        </p:nvGrpSpPr>
        <p:grpSpPr>
          <a:xfrm>
            <a:off x="4551685" y="5776311"/>
            <a:ext cx="893566" cy="717434"/>
            <a:chOff x="5537339" y="5471505"/>
            <a:chExt cx="893566" cy="717434"/>
          </a:xfrm>
        </p:grpSpPr>
        <p:sp>
          <p:nvSpPr>
            <p:cNvPr id="23" name="Блок-схема: типовой процесс 22"/>
            <p:cNvSpPr/>
            <p:nvPr/>
          </p:nvSpPr>
          <p:spPr>
            <a:xfrm>
              <a:off x="5537339" y="5471505"/>
              <a:ext cx="893566" cy="717434"/>
            </a:xfrm>
            <a:prstGeom prst="flowChartPredefinedProcess">
              <a:avLst/>
            </a:prstGeom>
            <a:solidFill>
              <a:srgbClr val="33B7F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4" name="TextBox 33"/>
            <p:cNvSpPr txBox="1"/>
            <p:nvPr/>
          </p:nvSpPr>
          <p:spPr>
            <a:xfrm flipH="1">
              <a:off x="5838033" y="5664094"/>
              <a:ext cx="3895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5</a:t>
              </a:r>
              <a:endParaRPr lang="ru-RU" dirty="0"/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5701455" y="5792946"/>
            <a:ext cx="893566" cy="717434"/>
            <a:chOff x="6773521" y="5471505"/>
            <a:chExt cx="893566" cy="717434"/>
          </a:xfrm>
        </p:grpSpPr>
        <p:sp>
          <p:nvSpPr>
            <p:cNvPr id="21" name="Блок-схема: типовой процесс 20"/>
            <p:cNvSpPr/>
            <p:nvPr/>
          </p:nvSpPr>
          <p:spPr>
            <a:xfrm>
              <a:off x="6773521" y="5471505"/>
              <a:ext cx="893566" cy="717434"/>
            </a:xfrm>
            <a:prstGeom prst="flowChartPredefinedProcess">
              <a:avLst/>
            </a:prstGeom>
            <a:solidFill>
              <a:srgbClr val="1559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5" name="TextBox 34"/>
            <p:cNvSpPr txBox="1"/>
            <p:nvPr/>
          </p:nvSpPr>
          <p:spPr>
            <a:xfrm flipH="1">
              <a:off x="7044899" y="5673109"/>
              <a:ext cx="4328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6</a:t>
              </a:r>
              <a:endParaRPr lang="ru-RU" dirty="0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205118" y="573147"/>
            <a:ext cx="49423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Gabriola" panose="04040605051002020D02" pitchFamily="82" charset="0"/>
              </a:rPr>
              <a:t>Расставьте окна по вагонам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Gabriola" panose="04040605051002020D02" pitchFamily="82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0408"/>
    </mc:Choice>
    <mc:Fallback>
      <p:transition spd="slow" advTm="204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11111E-6 0.07223 L 1.11111E-6 -4.07407E-6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53 -0.05231 L -0.01753 -0.05208 C -0.025 -0.05486 -0.03264 -0.05694 -0.03993 -0.05949 C -0.04271 -0.06042 -0.04548 -0.06088 -0.04792 -0.06296 C -0.05295 -0.06759 -0.05035 -0.06574 -0.05573 -0.06829 C -0.06059 -0.07454 -0.0559 -0.06967 -0.06371 -0.07361 C -0.06545 -0.07454 -0.06719 -0.07592 -0.06892 -0.07708 C -0.07014 -0.07778 -0.07153 -0.07824 -0.07292 -0.0787 C -0.07708 -0.08241 -0.07621 -0.08241 -0.08073 -0.08403 C -0.0842 -0.08542 -0.09132 -0.0875 -0.09132 -0.08727 C -0.09253 -0.08866 -0.09375 -0.09028 -0.09531 -0.09097 C -0.09861 -0.09282 -0.10226 -0.09352 -0.10573 -0.09467 L -0.11111 -0.09629 C -0.11285 -0.09699 -0.11476 -0.09722 -0.11632 -0.09815 C -0.11892 -0.0993 -0.12153 -0.10092 -0.12413 -0.10162 C -0.12639 -0.10208 -0.12864 -0.10278 -0.13073 -0.10324 C -0.13246 -0.10393 -0.1342 -0.10463 -0.13594 -0.10509 C -0.13906 -0.10579 -0.14219 -0.10625 -0.14531 -0.10694 C -0.14826 -0.1081 -0.15139 -0.10903 -0.15451 -0.11042 C -0.15625 -0.11134 -0.15781 -0.11319 -0.15972 -0.11389 C -0.16233 -0.11481 -0.16493 -0.11504 -0.16771 -0.11574 C -0.16996 -0.1162 -0.17205 -0.11667 -0.17413 -0.11736 C -0.17587 -0.11782 -0.1776 -0.11875 -0.17951 -0.11921 C -0.1816 -0.11991 -0.18385 -0.12037 -0.18594 -0.12083 C -0.18785 -0.12153 -0.18958 -0.12222 -0.19132 -0.12268 C -0.19392 -0.12338 -0.19653 -0.12384 -0.19913 -0.12454 L -0.22292 -0.13495 L -0.23073 -0.13842 C -0.23212 -0.13912 -0.23333 -0.13981 -0.23472 -0.14028 L -0.24132 -0.1419 C -0.24253 -0.14305 -0.24375 -0.14467 -0.24514 -0.1456 C -0.24722 -0.14653 -0.24965 -0.14653 -0.25173 -0.14722 C -0.25538 -0.14838 -0.25885 -0.1493 -0.26233 -0.15069 C -0.26701 -0.15278 -0.27621 -0.15717 -0.28073 -0.15787 C -0.28559 -0.15833 -0.29045 -0.15879 -0.29514 -0.15949 C -0.3026 -0.16065 -0.30434 -0.16134 -0.31094 -0.16296 C -0.31996 -0.17106 -0.3158 -0.16875 -0.32274 -0.17176 C -0.32309 -0.17199 -0.33889 -0.18842 -0.34132 -0.18935 L -0.34514 -0.1912 C -0.34601 -0.19467 -0.34792 -0.19792 -0.34774 -0.20162 L -0.34653 -0.2456 L -0.33854 -0.27708 " pathEditMode="relative" rAng="0" ptsTypes="AAAAAAAAAAAAAAAAAAAAAAAAAAAAAAAAAAAAAAAAAA">
                                      <p:cBhvr>
                                        <p:cTn id="1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8" y="-1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0.00047 L 8.33333E-7 0.00046 C 0.00399 -0.00463 0.00833 -0.00926 0.01267 -0.01297 C 0.01528 -0.01505 0.0184 -0.01667 0.02083 -0.01922 C 0.02292 -0.02084 0.02413 -0.02362 0.02569 -0.02477 C 0.03073 -0.02987 0.03594 -0.03473 0.04062 -0.03936 C 0.04323 -0.04213 0.04653 -0.04468 0.04913 -0.04792 L 0.06042 -0.06204 C 0.06892 -0.08264 0.05799 -0.05718 0.06858 -0.07825 C 0.06996 -0.08079 0.07083 -0.08403 0.07205 -0.08635 C 0.07292 -0.08866 0.07448 -0.09051 0.07535 -0.09237 C 0.08368 -0.11088 0.07396 -0.09213 0.08177 -0.10649 C 0.08246 -0.1095 0.08299 -0.1125 0.08368 -0.11505 C 0.08385 -0.1169 0.0849 -0.11922 0.08524 -0.1213 C 0.08889 -0.15024 0.08437 -0.13288 0.08837 -0.14769 C 0.08924 -0.15973 0.08941 -0.172 0.0901 -0.18426 C 0.09028 -0.18727 0.09149 -0.18982 0.09201 -0.1926 C 0.09549 -0.22107 0.09149 -0.19838 0.09531 -0.21713 C 0.09653 -0.23149 0.09826 -0.24723 0.09878 -0.26181 C 0.09878 -0.27269 0.10382 -0.28288 0.10382 -0.29283 " pathEditMode="relative" rAng="0" ptsTypes="AAAAAAAAAAAAAAAAAAAA">
                                      <p:cBhvr>
                                        <p:cTn id="2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91" y="-1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07407E-6 L 2.22222E-6 0.00069 C -0.00122 -0.00556 -0.00122 -0.01112 -0.00209 -0.01667 C -0.00209 -0.02223 -0.00469 -0.03079 -0.00608 -0.03542 C -0.00695 -0.03912 -0.00764 -0.04283 -0.00851 -0.04653 C -0.0092 -0.04746 -0.01077 -0.04838 -0.01129 -0.05024 C -0.0132 -0.05487 -0.01476 -0.05973 -0.0165 -0.06528 C -0.01754 -0.06713 -0.01788 -0.07014 -0.01945 -0.07199 C -0.02205 -0.0757 -0.02552 -0.07917 -0.02761 -0.08311 C -0.03334 -0.09514 -0.02691 -0.08311 -0.03438 -0.09237 C -0.04688 -0.10811 -0.03906 -0.10348 -0.04792 -0.10718 C -0.05521 -0.11737 -0.04861 -0.10926 -0.05747 -0.11667 C -0.06042 -0.11875 -0.06285 -0.12153 -0.0658 -0.12408 L -0.06979 -0.12778 C -0.07136 -0.12871 -0.07222 -0.13079 -0.07379 -0.13149 C -0.07535 -0.13241 -0.07674 -0.13241 -0.07778 -0.13334 C -0.08403 -0.13727 -0.08038 -0.13727 -0.08733 -0.14074 C -0.08976 -0.14167 -0.09202 -0.14167 -0.09427 -0.1426 C -0.09584 -0.14375 -0.09688 -0.14537 -0.09827 -0.1463 C -0.09983 -0.14723 -0.10122 -0.14746 -0.10243 -0.14815 C -0.10486 -0.14931 -0.10695 -0.15024 -0.1092 -0.15209 C -0.11493 -0.1551 -0.11858 -0.15949 -0.12413 -0.16135 C -0.12656 -0.16227 -0.12882 -0.16227 -0.13125 -0.1632 C -0.13368 -0.16412 -0.13906 -0.1669 -0.13906 -0.16621 C -0.1408 -0.16875 -0.14202 -0.17061 -0.14323 -0.17246 C -0.14462 -0.17431 -0.14479 -0.17616 -0.14618 -0.17801 C -0.15504 -0.18843 -0.15365 -0.18102 -0.16111 -0.19491 C -0.16233 -0.19676 -0.16389 -0.19954 -0.16511 -0.20162 C -0.17066 -0.21366 -0.16511 -0.20533 -0.17066 -0.21297 C -0.17101 -0.21482 -0.17118 -0.21737 -0.17188 -0.21852 C -0.17344 -0.22292 -0.17639 -0.2257 -0.17743 -0.22963 C -0.17882 -0.23588 -0.17882 -0.23565 -0.18021 -0.2426 C -0.18108 -0.24908 -0.1816 -0.25371 -0.18281 -0.25926 C -0.1842 -0.26482 -0.18906 -0.27639 -0.19306 -0.27917 C -0.19479 -0.28079 -0.19618 -0.28264 -0.19792 -0.28357 C -0.19827 -0.28542 -0.19827 -0.28449 -0.19757 -0.28635 C -0.19757 -0.28565 -0.18681 -0.29468 -0.1842 -0.29792 C -0.18507 -0.29375 -0.19254 -0.29445 -0.1934 -0.29005 " pathEditMode="relative" rAng="0" ptsTypes="AAAAAAAAAAAAAAAAAAAAAAAAAAAAAAAAAAAAAA">
                                      <p:cBhvr>
                                        <p:cTn id="2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13" y="-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0.0007 L -1.38889E-6 0.00023 C -0.00555 -0.00556 -0.01146 -0.00811 -0.01545 -0.01505 C -0.01701 -0.0176 -0.01927 -0.02061 -0.02083 -0.02408 C -0.02187 -0.02547 -0.02239 -0.02871 -0.02344 -0.03056 C -0.025 -0.03311 -0.02673 -0.03403 -0.02778 -0.03588 C -0.02899 -0.03866 -0.03646 -0.05579 -0.03993 -0.06065 C -0.04149 -0.0625 -0.0441 -0.06343 -0.04583 -0.06598 C -0.04844 -0.07038 -0.05069 -0.0757 -0.05382 -0.07987 L -0.06215 -0.09075 C -0.06319 -0.09213 -0.06371 -0.09375 -0.06476 -0.09422 C -0.06597 -0.09491 -0.06753 -0.09561 -0.06857 -0.0963 C -0.06979 -0.09723 -0.07066 -0.09838 -0.07153 -0.09931 C -0.07292 -0.10047 -0.07448 -0.10047 -0.07569 -0.10116 C -0.07951 -0.10325 -0.08333 -0.10533 -0.08663 -0.10834 C -0.08819 -0.10973 -0.08923 -0.11112 -0.09097 -0.11181 C -0.09357 -0.11343 -0.10226 -0.11482 -0.10451 -0.11551 C -0.10833 -0.11621 -0.11163 -0.1176 -0.11545 -0.11899 C -0.11719 -0.11968 -0.11927 -0.11991 -0.12101 -0.12061 C -0.13125 -0.125 -0.12621 -0.12338 -0.13611 -0.12547 C -0.13663 -0.12639 -0.14479 -0.13496 -0.14687 -0.13681 C -0.14965 -0.1382 -0.15885 -0.13959 -0.16059 -0.14005 C -0.16215 -0.14144 -0.16319 -0.14306 -0.16476 -0.14352 C -0.16701 -0.14468 -0.16927 -0.14468 -0.17153 -0.14538 C -0.17309 -0.14607 -0.17413 -0.14653 -0.17587 -0.147 C -0.17743 -0.14769 -0.17951 -0.14769 -0.18125 -0.14862 C -0.19392 -0.15487 -0.17795 -0.15047 -0.19479 -0.15394 C -0.19705 -0.15533 -0.19965 -0.15625 -0.20191 -0.15764 C -0.20295 -0.15834 -0.20347 -0.16065 -0.20451 -0.16135 C -0.21163 -0.16598 -0.21823 -0.16575 -0.22639 -0.16667 C -0.22812 -0.16713 -0.23021 -0.1676 -0.23177 -0.16852 C -0.23385 -0.16945 -0.23524 -0.17084 -0.23732 -0.17153 C -0.24097 -0.17338 -0.24809 -0.175 -0.24809 -0.17477 C -0.25017 -0.17639 -0.25191 -0.17778 -0.25364 -0.17894 C -0.25521 -0.17963 -0.25642 -0.17963 -0.25798 -0.18033 C -0.26771 -0.18727 -0.25538 -0.18125 -0.26736 -0.18797 C -0.26996 -0.18889 -0.27309 -0.18959 -0.27552 -0.19144 C -0.27951 -0.19329 -0.28281 -0.19653 -0.2868 -0.19792 C -0.29236 -0.2007 -0.28941 -0.19931 -0.29618 -0.20163 C -0.30035 -0.20533 -0.30087 -0.20625 -0.30573 -0.20857 C -0.30694 -0.20973 -0.30851 -0.20996 -0.31007 -0.21065 C -0.31076 -0.21551 -0.3118 -0.22616 -0.31389 -0.22987 C -0.31562 -0.23357 -0.31771 -0.23727 -0.31944 -0.24051 C -0.32066 -0.24306 -0.32257 -0.24468 -0.32361 -0.24746 C -0.32448 -0.24954 -0.32535 -0.25209 -0.32604 -0.2544 C -0.32482 -0.2838 -0.32639 -0.27223 -0.32639 -0.29237 " pathEditMode="relative" rAng="0" ptsTypes="AAAAAAAAAAAAAAAAAAAAAAAAAAAAAAAAAAAAAAAAAAAAAA">
                                      <p:cBhvr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19" y="-1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0.00046 L -2.77778E-7 0.00162 C 0.00174 -0.00254 0.00486 -0.00625 0.00764 -0.00717 C 0.00972 -0.00787 0.01129 -0.00787 0.01163 -0.00995 C 0.0151 -0.01134 0.01719 -0.01528 0.01962 -0.0162 C 0.02066 -0.0169 0.02257 -0.0169 0.02361 -0.01736 C 0.02743 -0.01967 0.03056 -0.02245 0.0342 -0.02477 C 0.03594 -0.02616 0.03767 -0.02917 0.03976 -0.0294 C 0.04219 -0.03171 0.04514 -0.03287 0.04757 -0.03356 C 0.04861 -0.03565 0.04965 -0.03727 0.05069 -0.03842 C 0.05278 -0.04004 0.05434 -0.03958 0.05486 -0.04143 C 0.05955 -0.0493 0.05313 -0.0493 0.05885 -0.05764 C 0.06806 -0.06991 0.0559 -0.05347 0.06372 -0.0662 C 0.06719 -0.07222 0.06632 -0.06921 0.07083 -0.07477 C 0.07326 -0.07754 0.07431 -0.08217 0.0776 -0.08403 C 0.08038 -0.08472 0.08611 -0.0875 0.08906 -0.08935 C 0.09306 -0.09236 0.09132 -0.09282 0.09514 -0.09352 C 0.09896 -0.09514 0.10399 -0.0956 0.10833 -0.09676 C 0.11076 -0.09699 0.11233 -0.09792 0.11458 -0.09838 C 0.11701 -0.09884 0.12083 -0.09907 0.12431 -0.09977 C 0.1276 -0.10023 0.13073 -0.10069 0.13385 -0.10162 L 0.15938 -0.10393 C 0.16962 -0.10324 0.17986 -0.10301 0.19028 -0.10254 C 0.19149 -0.10231 0.19254 -0.10185 0.19392 -0.10162 C 0.19618 -0.10046 0.19913 -0.10023 0.20226 -0.09977 C 0.21111 -0.0919 0.20625 -0.09444 0.22639 -0.09838 C 0.22726 -0.09861 0.22795 -0.10023 0.22969 -0.10162 C 0.23316 -0.10393 0.23316 -0.1037 0.23663 -0.10579 C 0.24497 -0.10463 0.25382 -0.10393 0.26215 -0.10254 C 0.26319 -0.10231 0.26458 -0.10046 0.2658 -0.09977 C 0.27083 -0.09653 0.27083 -0.09699 0.27535 -0.09537 L 0.3184 -0.09676 C 0.31997 -0.09699 0.31997 -0.10046 0.32066 -0.10254 C 0.32135 -0.10509 0.32205 -0.10764 0.32257 -0.10995 C 0.32292 -0.11111 0.32344 -0.11273 0.32379 -0.11435 C 0.32604 -0.12176 0.32535 -0.11736 0.32674 -0.12454 C 0.32708 -0.12639 0.32708 -0.12847 0.32795 -0.13009 C 0.32865 -0.13217 0.33004 -0.13333 0.33142 -0.13495 C 0.33142 -0.13634 0.33142 -0.13819 0.33212 -0.13912 C 0.33559 -0.14375 0.33854 -0.14467 0.34236 -0.14768 C 0.34427 -0.14954 0.34792 -0.15347 0.34948 -0.15509 C 0.35017 -0.15694 0.35069 -0.15787 0.35104 -0.15995 C 0.35243 -0.16366 0.35521 -0.1669 0.35729 -0.16991 C 0.35833 -0.17037 0.35938 -0.17176 0.36042 -0.17268 C 0.36111 -0.1743 0.36181 -0.17546 0.36233 -0.17708 C 0.36319 -0.17917 0.36319 -0.18079 0.36389 -0.18287 C 0.36389 -0.18426 0.36424 -0.18588 0.36458 -0.1875 C 0.36493 -0.18889 0.36493 -0.1912 0.3658 -0.19329 C 0.36615 -0.19444 0.36684 -0.19653 0.36771 -0.19745 C 0.3684 -0.20463 0.36875 -0.21157 0.36875 -0.21805 C 0.36927 -0.2412 0.36615 -0.26504 0.36962 -0.28842 C 0.37031 -0.29236 0.38073 -0.28912 0.38542 -0.28912 " pathEditMode="relative" rAng="0" ptsTypes="AAAAAAAAAAAAAAAAAAAAAAAAAAAAAAAAAAAAAAAAAAAAAAAAAAAA">
                                      <p:cBhvr>
                                        <p:cTn id="3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71" y="-1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34 -0.01018 L -0.1434 -0.00972 C -0.13298 -0.01227 -0.12222 -0.01319 -0.11128 -0.01481 C -0.10225 -0.01528 -0.09357 -0.01481 -0.08455 -0.0169 C 0.02379 -0.03264 -0.06875 -0.02245 -0.01423 -0.02824 C -0.01146 -0.03009 -0.00868 -0.03241 -0.00625 -0.03472 C -0.00416 -0.03588 -0.00312 -0.03843 -0.00052 -0.04028 C 0.00261 -0.04259 0.00677 -0.04282 0.01025 -0.04398 C 0.01302 -0.04537 0.0158 -0.0463 0.01823 -0.04768 C 0.02413 -0.05162 0.0283 -0.05648 0.03455 -0.06042 C 0.03802 -0.0618 0.04219 -0.06319 0.04531 -0.06574 C 0.04844 -0.06805 0.05052 -0.0713 0.0533 -0.07384 C 0.05851 -0.07824 0.06406 -0.08171 0.06979 -0.08565 C 0.07327 -0.08819 0.07778 -0.09074 0.08056 -0.09352 L 0.09132 -0.10532 C 0.0941 -0.11134 0.09792 -0.1169 0.09966 -0.12315 C 0.10035 -0.12708 0.10104 -0.13125 0.10209 -0.13518 C 0.10313 -0.13843 0.10417 -0.14167 0.10486 -0.14491 C 0.10591 -0.14954 0.10591 -0.1544 0.10764 -0.1588 C 0.10868 -0.1618 0.11111 -0.16412 0.11285 -0.1669 C 0.11389 -0.17014 0.11493 -0.17315 0.11563 -0.17685 C 0.11667 -0.18148 0.11736 -0.18588 0.11841 -0.19051 C 0.12084 -0.20046 0.12049 -0.19583 0.12396 -0.20463 C 0.1257 -0.20972 0.12917 -0.22037 0.12917 -0.22014 C 0.12813 -0.24884 0.15886 -0.29282 0.11563 -0.2956 C 0.10868 -0.29583 0.10035 -0.29167 0.09306 -0.29167 " pathEditMode="relative" rAng="0" ptsTypes="AAAAAAAAAAAAAAAAAAAAAAAAAA">
                                      <p:cBhvr>
                                        <p:cTn id="3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97" y="-1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7.40741E-7 L -5.55556E-7 0.00046 C 0.00521 -0.00069 0.01094 -0.00069 0.01701 -0.00162 C 0.01823 -0.00231 0.01945 -0.00324 0.02101 -0.0037 C 0.0382 -0.00764 0.0283 -0.00255 0.0474 -0.00903 C 0.05712 -0.01204 0.06719 -0.01435 0.07622 -0.01968 C 0.07951 -0.0213 0.08247 -0.02407 0.08576 -0.02477 C 0.09149 -0.02708 0.09792 -0.02708 0.10382 -0.0287 C 0.10903 -0.02963 0.11389 -0.03079 0.11875 -0.03241 C 0.12049 -0.03264 0.1224 -0.03333 0.12396 -0.0338 C 0.12674 -0.03472 0.12917 -0.03542 0.13212 -0.03565 C 0.13368 -0.03611 0.13559 -0.03704 0.13733 -0.03773 C 0.13941 -0.03843 0.14167 -0.03843 0.14392 -0.03912 C 0.14705 -0.04074 0.14983 -0.04305 0.1533 -0.04444 C 0.1566 -0.04606 0.16372 -0.04815 0.16372 -0.04792 C 0.1776 -0.06042 0.15226 -0.03843 0.17587 -0.05671 C 0.17969 -0.06018 0.18385 -0.06389 0.1875 -0.06782 C 0.18906 -0.06921 0.1901 -0.07153 0.19149 -0.07315 C 0.19601 -0.07778 0.19549 -0.07593 0.20087 -0.08055 C 0.2026 -0.08194 0.20417 -0.0838 0.20608 -0.08588 C 0.20868 -0.08796 0.21129 -0.09028 0.21406 -0.09259 C 0.21528 -0.09398 0.21632 -0.0956 0.21788 -0.0963 C 0.22413 -0.09884 0.22066 -0.09699 0.22865 -0.10162 C 0.2375 -0.11366 0.22639 -0.10093 0.24167 -0.10856 C 0.24479 -0.11065 0.24688 -0.11389 0.24983 -0.11597 C 0.25295 -0.11759 0.2566 -0.11805 0.26024 -0.11968 C 0.26302 -0.12037 0.26545 -0.12199 0.26823 -0.12268 C 0.27014 -0.12338 0.27188 -0.12361 0.27361 -0.125 C 0.27535 -0.12569 0.27691 -0.12731 0.27882 -0.1287 C 0.28229 -0.12963 0.28611 -0.13032 0.28924 -0.13171 C 0.29201 -0.13264 0.29479 -0.13472 0.2974 -0.13542 C 0.30139 -0.13704 0.30521 -0.13773 0.3092 -0.13866 C 0.31163 -0.14005 0.31372 -0.14143 0.3158 -0.14236 C 0.31997 -0.14398 0.32396 -0.14468 0.32778 -0.14606 C 0.32934 -0.14676 0.33142 -0.14745 0.33299 -0.14768 C 0.33646 -0.14907 0.3401 -0.14907 0.34375 -0.14977 C 0.35295 -0.15347 0.34115 -0.14907 0.35816 -0.15301 C 0.36163 -0.15417 0.36528 -0.15509 0.36875 -0.15648 L 0.37656 -0.16018 C 0.37795 -0.16111 0.37917 -0.1618 0.38056 -0.16204 L 0.39149 -0.16412 C 0.3974 -0.16782 0.3974 -0.16852 0.40451 -0.17083 C 0.4066 -0.17153 0.40903 -0.17176 0.41111 -0.17245 C 0.4125 -0.17315 0.41389 -0.17384 0.41528 -0.17454 C 0.41927 -0.17616 0.42292 -0.17616 0.42691 -0.17824 C 0.43056 -0.17986 0.43403 -0.18218 0.43767 -0.18356 C 0.43993 -0.18426 0.44184 -0.18426 0.4441 -0.18518 C 0.44653 -0.18611 0.44879 -0.18819 0.4507 -0.18889 C 0.4533 -0.18958 0.45625 -0.18958 0.45885 -0.19028 C 0.47274 -0.19491 0.46129 -0.1919 0.47309 -0.1993 C 0.475 -0.20023 0.47674 -0.20093 0.47847 -0.20116 C 0.49045 -0.21296 0.4757 -0.1993 0.49688 -0.21366 C 0.50451 -0.21898 0.50052 -0.21597 0.50903 -0.2206 C 0.51024 -0.22268 0.51146 -0.225 0.51285 -0.22593 C 0.51545 -0.22801 0.52274 -0.23032 0.52639 -0.23125 C 0.52899 -0.23333 0.5316 -0.23495 0.53403 -0.23704 C 0.53663 -0.23843 0.54097 -0.23935 0.5434 -0.24028 C 0.54583 -0.24329 0.55052 -0.24444 0.55156 -0.24907 C 0.55608 -0.27454 0.56215 -0.26227 0.5599 -0.27917 C 0.55851 -0.2912 0.54462 -0.28472 0.54462 -0.29167 " pathEditMode="relative" rAng="0" ptsTypes="AAAAAAAAAAAAAAAAAAAAAAAAAAAAAAAAAAAAAAAAAAAAAAAAAAAAAAAAAAAA">
                                      <p:cBhvr>
                                        <p:cTn id="4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03" y="-1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2" grpId="0" animBg="1"/>
      <p:bldP spid="24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>
            <a:off x="9236240" y="1193013"/>
            <a:ext cx="8756911" cy="1199190"/>
            <a:chOff x="209437" y="1319954"/>
            <a:chExt cx="8756911" cy="1199190"/>
          </a:xfrm>
          <a:effectLst>
            <a:outerShdw blurRad="50800" dist="50800" sx="1000" sy="1000" algn="ctr" rotWithShape="0">
              <a:srgbClr val="000000"/>
            </a:outerShdw>
            <a:reflection blurRad="114300" stA="66000" endPos="65000" dist="88900" dir="5400000" sy="-100000" algn="bl" rotWithShape="0"/>
          </a:effectLst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756" t="48718" b="-1702"/>
            <a:stretch/>
          </p:blipFill>
          <p:spPr>
            <a:xfrm>
              <a:off x="209437" y="1319954"/>
              <a:ext cx="6526132" cy="118869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convex"/>
            </a:sp3d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1027" t="48718" r="42154" b="-1702"/>
            <a:stretch/>
          </p:blipFill>
          <p:spPr>
            <a:xfrm>
              <a:off x="6520515" y="1330452"/>
              <a:ext cx="2445833" cy="118869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convex"/>
            </a:sp3d>
          </p:spPr>
        </p:pic>
      </p:grpSp>
      <p:grpSp>
        <p:nvGrpSpPr>
          <p:cNvPr id="21" name="Группа 20"/>
          <p:cNvGrpSpPr/>
          <p:nvPr/>
        </p:nvGrpSpPr>
        <p:grpSpPr>
          <a:xfrm>
            <a:off x="965789" y="1394337"/>
            <a:ext cx="7882009" cy="745736"/>
            <a:chOff x="965789" y="1394337"/>
            <a:chExt cx="7882009" cy="745736"/>
          </a:xfrm>
        </p:grpSpPr>
        <p:sp>
          <p:nvSpPr>
            <p:cNvPr id="6" name="Блок-схема: типовой процесс 5"/>
            <p:cNvSpPr/>
            <p:nvPr/>
          </p:nvSpPr>
          <p:spPr>
            <a:xfrm>
              <a:off x="4064003" y="1404101"/>
              <a:ext cx="998061" cy="707670"/>
            </a:xfrm>
            <a:prstGeom prst="flowChartPredefinedProcess">
              <a:avLst/>
            </a:prstGeom>
            <a:solidFill>
              <a:srgbClr val="05A7FD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Блок-схема: типовой процесс 6"/>
            <p:cNvSpPr/>
            <p:nvPr/>
          </p:nvSpPr>
          <p:spPr>
            <a:xfrm>
              <a:off x="7954232" y="1422639"/>
              <a:ext cx="893566" cy="717434"/>
            </a:xfrm>
            <a:prstGeom prst="flowChartPredefinedProcess">
              <a:avLst/>
            </a:prstGeom>
            <a:solidFill>
              <a:srgbClr val="00426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" name="Блок-схема: типовой процесс 7"/>
            <p:cNvSpPr/>
            <p:nvPr/>
          </p:nvSpPr>
          <p:spPr>
            <a:xfrm>
              <a:off x="5413449" y="1394337"/>
              <a:ext cx="893566" cy="717434"/>
            </a:xfrm>
            <a:prstGeom prst="flowChartPredefinedProcess">
              <a:avLst/>
            </a:prstGeom>
            <a:solidFill>
              <a:srgbClr val="0084C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Блок-схема: типовой процесс 8" descr="1"/>
            <p:cNvSpPr/>
            <p:nvPr/>
          </p:nvSpPr>
          <p:spPr>
            <a:xfrm>
              <a:off x="1675348" y="1404101"/>
              <a:ext cx="893566" cy="717434"/>
            </a:xfrm>
            <a:prstGeom prst="flowChartPredefinedProcess">
              <a:avLst/>
            </a:prstGeom>
            <a:solidFill>
              <a:srgbClr val="99DAF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10" name="Блок-схема: типовой процесс 9"/>
            <p:cNvSpPr/>
            <p:nvPr/>
          </p:nvSpPr>
          <p:spPr>
            <a:xfrm>
              <a:off x="965789" y="1463682"/>
              <a:ext cx="399990" cy="657853"/>
            </a:xfrm>
            <a:prstGeom prst="flowChartPredefinedProcess">
              <a:avLst/>
            </a:prstGeom>
            <a:solidFill>
              <a:srgbClr val="CDECF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12" name="Блок-схема: типовой процесс 11"/>
            <p:cNvSpPr/>
            <p:nvPr/>
          </p:nvSpPr>
          <p:spPr>
            <a:xfrm>
              <a:off x="2918193" y="1404101"/>
              <a:ext cx="893566" cy="717434"/>
            </a:xfrm>
            <a:prstGeom prst="flowChartPredefinedProcess">
              <a:avLst/>
            </a:prstGeom>
            <a:solidFill>
              <a:srgbClr val="33B7F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Блок-схема: типовой процесс 14"/>
            <p:cNvSpPr/>
            <p:nvPr/>
          </p:nvSpPr>
          <p:spPr>
            <a:xfrm>
              <a:off x="6636366" y="1404101"/>
              <a:ext cx="1107065" cy="717434"/>
            </a:xfrm>
            <a:prstGeom prst="flowChartPredefinedProcess">
              <a:avLst/>
            </a:prstGeom>
            <a:solidFill>
              <a:srgbClr val="1559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1600" b="47900"/>
          <a:stretch/>
        </p:blipFill>
        <p:spPr>
          <a:xfrm>
            <a:off x="277925" y="5013176"/>
            <a:ext cx="8216405" cy="108012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006" t="41600" r="42972" b="47900"/>
          <a:stretch/>
        </p:blipFill>
        <p:spPr>
          <a:xfrm>
            <a:off x="3810063" y="3509991"/>
            <a:ext cx="1152128" cy="1080120"/>
          </a:xfrm>
          <a:prstGeom prst="rect">
            <a:avLst/>
          </a:prstGeom>
        </p:spPr>
      </p:pic>
      <p:cxnSp>
        <p:nvCxnSpPr>
          <p:cNvPr id="27" name="Прямая со стрелкой 26"/>
          <p:cNvCxnSpPr/>
          <p:nvPr/>
        </p:nvCxnSpPr>
        <p:spPr>
          <a:xfrm>
            <a:off x="4915904" y="4569523"/>
            <a:ext cx="3038328" cy="0"/>
          </a:xfrm>
          <a:prstGeom prst="straightConnector1">
            <a:avLst/>
          </a:prstGeom>
          <a:ln w="88900"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771735" y="4460014"/>
            <a:ext cx="3038328" cy="0"/>
          </a:xfrm>
          <a:prstGeom prst="straightConnector1">
            <a:avLst/>
          </a:prstGeom>
          <a:ln w="88900"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062064" y="3674767"/>
            <a:ext cx="25106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accent1"/>
                </a:solidFill>
              </a:rPr>
              <a:t>+ черный</a:t>
            </a:r>
            <a:endParaRPr lang="ru-RU" sz="4000" dirty="0">
              <a:solidFill>
                <a:schemeClr val="accent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flipH="1">
            <a:off x="1365779" y="3672875"/>
            <a:ext cx="22380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1"/>
                </a:solidFill>
              </a:rPr>
              <a:t>+ </a:t>
            </a:r>
            <a:r>
              <a:rPr lang="ru-RU" sz="4000" dirty="0" smtClean="0">
                <a:solidFill>
                  <a:schemeClr val="accent1"/>
                </a:solidFill>
              </a:rPr>
              <a:t>белый</a:t>
            </a:r>
            <a:endParaRPr lang="ru-RU" sz="4000" dirty="0">
              <a:solidFill>
                <a:schemeClr val="accent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274467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2681"/>
    </mc:Choice>
    <mc:Fallback>
      <p:transition spd="slow" advTm="126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694 0.00278 L -0.98889 0.018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292" y="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5000">
              <a:schemeClr val="accent1">
                <a:lumMod val="45000"/>
                <a:lumOff val="55000"/>
              </a:schemeClr>
            </a:gs>
            <a:gs pos="68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548680"/>
            <a:ext cx="869661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Светлота цвета- характеризует на сколько </a:t>
            </a:r>
          </a:p>
          <a:p>
            <a:pPr algn="ctr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тот или иной цвет близок к белому, или </a:t>
            </a:r>
          </a:p>
          <a:p>
            <a:pPr algn="ctr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степень его отличия от черного.  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584100" y="2204864"/>
            <a:ext cx="5580190" cy="4183058"/>
            <a:chOff x="1584100" y="2204864"/>
            <a:chExt cx="5580190" cy="4183058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698" t="55250" r="50695" b="7481"/>
            <a:stretch/>
          </p:blipFill>
          <p:spPr>
            <a:xfrm rot="5400000">
              <a:off x="776937" y="3012027"/>
              <a:ext cx="4170178" cy="2555851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4467" t="24468" r="2976" b="34507"/>
            <a:stretch/>
          </p:blipFill>
          <p:spPr>
            <a:xfrm rot="5400000" flipV="1">
              <a:off x="3560594" y="2784226"/>
              <a:ext cx="4183055" cy="3024337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4090671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288"/>
    </mc:Choice>
    <mc:Fallback>
      <p:transition spd="slow" advTm="42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gas-kvas.com/uploads/posts/2023-02/1676772623_gas-kvas-com-p-risunki-na-temu-tsvetovoi-krug-39.jpg"/>
          <p:cNvPicPr>
            <a:picLocks noChangeAspect="1" noChangeArrowheads="1"/>
          </p:cNvPicPr>
          <p:nvPr/>
        </p:nvPicPr>
        <p:blipFill>
          <a:blip r:embed="rId2" cstate="print"/>
          <a:srcRect t="3075"/>
          <a:stretch>
            <a:fillRect/>
          </a:stretch>
        </p:blipFill>
        <p:spPr bwMode="auto">
          <a:xfrm>
            <a:off x="179512" y="0"/>
            <a:ext cx="7922770" cy="6858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250" r="52326" b="56832"/>
          <a:stretch/>
        </p:blipFill>
        <p:spPr>
          <a:xfrm>
            <a:off x="827584" y="1052735"/>
            <a:ext cx="3111646" cy="316835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921" t="15297" r="26117" b="19600"/>
          <a:stretch/>
        </p:blipFill>
        <p:spPr>
          <a:xfrm rot="16200000">
            <a:off x="5184068" y="1088739"/>
            <a:ext cx="3168352" cy="30963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47664" y="260648"/>
            <a:ext cx="10919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Gabriola" panose="04040605051002020D02" pitchFamily="82" charset="0"/>
              </a:rPr>
              <a:t>Гуашь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Gabriola" panose="04040605051002020D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80112" y="281863"/>
            <a:ext cx="1556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Gabriola" panose="04040605051002020D02" pitchFamily="82" charset="0"/>
              </a:rPr>
              <a:t>Акварель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Gabriola" panose="04040605051002020D02" pitchFamily="82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8220" y="4463629"/>
            <a:ext cx="1720008" cy="2377247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>
            <a:off x="6545138" y="4094004"/>
            <a:ext cx="0" cy="504056"/>
          </a:xfrm>
          <a:prstGeom prst="straightConnector1">
            <a:avLst/>
          </a:prstGeom>
          <a:ln w="539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2267744" y="3998523"/>
            <a:ext cx="0" cy="504056"/>
          </a:xfrm>
          <a:prstGeom prst="straightConnector1">
            <a:avLst/>
          </a:prstGeom>
          <a:ln w="539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6128" y="4883213"/>
            <a:ext cx="1957663" cy="195766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7512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9" t="72913" r="-399" b="-7563"/>
          <a:stretch/>
        </p:blipFill>
        <p:spPr>
          <a:xfrm rot="11522824">
            <a:off x="-18257" y="4933593"/>
            <a:ext cx="4572000" cy="65018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8301"/>
    </mc:Choice>
    <mc:Fallback>
      <p:transition spd="slow" advTm="183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Аттестация 2023\Портфолио 2023\Методическая работа\Открытый урок 2022г\9362519537_6ba902812c_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772485"/>
            <a:ext cx="8568951" cy="610429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15616" y="188640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Закрепление пройденного материала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kirgizskaski.ru/wp-content/uploads/2/d/c/2dc785cfd5087f950bf6806076b017f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09327"/>
            <a:ext cx="8640959" cy="604867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59632" y="188640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280D9B"/>
                </a:solidFill>
                <a:latin typeface="Times New Roman" pitchFamily="18" charset="0"/>
                <a:cs typeface="Times New Roman" pitchFamily="18" charset="0"/>
              </a:rPr>
              <a:t>Весёлая гусеница, практическая работа</a:t>
            </a:r>
            <a:endParaRPr lang="ru-RU" sz="2800" b="1" dirty="0">
              <a:solidFill>
                <a:srgbClr val="280D9B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2.5|1.6|2.5|2.5|2|2.4|2.4|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0|2.3|1.6|2.1|1.4|1|1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|1.2|1.6|1.7|2|1.6|1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958</TotalTime>
  <Words>109</Words>
  <Application>Microsoft Office PowerPoint</Application>
  <PresentationFormat>Экран (4:3)</PresentationFormat>
  <Paragraphs>30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80</cp:revision>
  <dcterms:created xsi:type="dcterms:W3CDTF">2017-06-02T13:55:56Z</dcterms:created>
  <dcterms:modified xsi:type="dcterms:W3CDTF">2023-09-10T08:04:44Z</dcterms:modified>
</cp:coreProperties>
</file>